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5" r:id="rId10"/>
    <p:sldId id="267" r:id="rId11"/>
    <p:sldId id="266" r:id="rId12"/>
    <p:sldId id="264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7DBA0-BAEE-4541-B8A8-16CFD3C447D7}" v="126" dt="2022-09-28T08:28:41.9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7" autoAdjust="0"/>
  </p:normalViewPr>
  <p:slideViewPr>
    <p:cSldViewPr snapToGrid="0" showGuides="1">
      <p:cViewPr>
        <p:scale>
          <a:sx n="75" d="100"/>
          <a:sy n="75" d="100"/>
        </p:scale>
        <p:origin x="1914" y="7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ia Petrucci" userId="eaa9fa10-0a47-4a3d-bb5e-3fd2e89b9a0f" providerId="ADAL" clId="{E4B3B814-487A-44CA-BEF7-C33E2DD3DF7C}"/>
    <pc:docChg chg="undo custSel modSld">
      <pc:chgData name="Gaia Petrucci" userId="eaa9fa10-0a47-4a3d-bb5e-3fd2e89b9a0f" providerId="ADAL" clId="{E4B3B814-487A-44CA-BEF7-C33E2DD3DF7C}" dt="2022-08-26T15:55:46.128" v="403"/>
      <pc:docMkLst>
        <pc:docMk/>
      </pc:docMkLst>
      <pc:sldChg chg="addSp modSp mod modNotesTx">
        <pc:chgData name="Gaia Petrucci" userId="eaa9fa10-0a47-4a3d-bb5e-3fd2e89b9a0f" providerId="ADAL" clId="{E4B3B814-487A-44CA-BEF7-C33E2DD3DF7C}" dt="2022-08-26T15:54:14.361" v="400" actId="6549"/>
        <pc:sldMkLst>
          <pc:docMk/>
          <pc:sldMk cId="656049231" sldId="258"/>
        </pc:sldMkLst>
        <pc:spChg chg="mod">
          <ac:chgData name="Gaia Petrucci" userId="eaa9fa10-0a47-4a3d-bb5e-3fd2e89b9a0f" providerId="ADAL" clId="{E4B3B814-487A-44CA-BEF7-C33E2DD3DF7C}" dt="2022-08-26T15:26:33.164" v="181" actId="14100"/>
          <ac:spMkLst>
            <pc:docMk/>
            <pc:sldMk cId="656049231" sldId="258"/>
            <ac:spMk id="2" creationId="{A5665B8C-1037-16F9-F743-7C9092CD8656}"/>
          </ac:spMkLst>
        </pc:spChg>
        <pc:spChg chg="mod">
          <ac:chgData name="Gaia Petrucci" userId="eaa9fa10-0a47-4a3d-bb5e-3fd2e89b9a0f" providerId="ADAL" clId="{E4B3B814-487A-44CA-BEF7-C33E2DD3DF7C}" dt="2022-08-26T15:26:49.907" v="186" actId="1076"/>
          <ac:spMkLst>
            <pc:docMk/>
            <pc:sldMk cId="656049231" sldId="258"/>
            <ac:spMk id="3" creationId="{E8894863-19D7-8EAA-60F3-BA0021373DDB}"/>
          </ac:spMkLst>
        </pc:spChg>
        <pc:spChg chg="add mod">
          <ac:chgData name="Gaia Petrucci" userId="eaa9fa10-0a47-4a3d-bb5e-3fd2e89b9a0f" providerId="ADAL" clId="{E4B3B814-487A-44CA-BEF7-C33E2DD3DF7C}" dt="2022-08-26T15:29:37.418" v="270" actId="1036"/>
          <ac:spMkLst>
            <pc:docMk/>
            <pc:sldMk cId="656049231" sldId="258"/>
            <ac:spMk id="9" creationId="{D6AAD4A5-5D1C-E6CD-6FEF-42A156D00FD9}"/>
          </ac:spMkLst>
        </pc:spChg>
        <pc:spChg chg="add mod">
          <ac:chgData name="Gaia Petrucci" userId="eaa9fa10-0a47-4a3d-bb5e-3fd2e89b9a0f" providerId="ADAL" clId="{E4B3B814-487A-44CA-BEF7-C33E2DD3DF7C}" dt="2022-08-26T15:28:06.086" v="212" actId="1038"/>
          <ac:spMkLst>
            <pc:docMk/>
            <pc:sldMk cId="656049231" sldId="258"/>
            <ac:spMk id="10" creationId="{DCEF1C85-541F-672C-76A5-13C333077EBD}"/>
          </ac:spMkLst>
        </pc:spChg>
        <pc:picChg chg="add mod">
          <ac:chgData name="Gaia Petrucci" userId="eaa9fa10-0a47-4a3d-bb5e-3fd2e89b9a0f" providerId="ADAL" clId="{E4B3B814-487A-44CA-BEF7-C33E2DD3DF7C}" dt="2022-08-26T15:26:37.023" v="182" actId="14100"/>
          <ac:picMkLst>
            <pc:docMk/>
            <pc:sldMk cId="656049231" sldId="258"/>
            <ac:picMk id="4" creationId="{77103A43-CA04-6C1D-0B74-BC4C394805E9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6" creationId="{3194F54B-608C-3F72-ADC8-FBCE28D85D25}"/>
          </ac:picMkLst>
        </pc:picChg>
        <pc:picChg chg="add mod">
          <ac:chgData name="Gaia Petrucci" userId="eaa9fa10-0a47-4a3d-bb5e-3fd2e89b9a0f" providerId="ADAL" clId="{E4B3B814-487A-44CA-BEF7-C33E2DD3DF7C}" dt="2022-08-26T15:27:49.574" v="192" actId="1076"/>
          <ac:picMkLst>
            <pc:docMk/>
            <pc:sldMk cId="656049231" sldId="258"/>
            <ac:picMk id="8" creationId="{EFAFF87C-D188-ABBB-C480-6370D16D2337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12" creationId="{B6124C85-52AD-13FD-3435-D5BC8D09979B}"/>
          </ac:picMkLst>
        </pc:picChg>
        <pc:picChg chg="add mod">
          <ac:chgData name="Gaia Petrucci" userId="eaa9fa10-0a47-4a3d-bb5e-3fd2e89b9a0f" providerId="ADAL" clId="{E4B3B814-487A-44CA-BEF7-C33E2DD3DF7C}" dt="2022-08-26T15:29:16.944" v="217" actId="1076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 modNotesTx">
        <pc:chgData name="Gaia Petrucci" userId="eaa9fa10-0a47-4a3d-bb5e-3fd2e89b9a0f" providerId="ADAL" clId="{E4B3B814-487A-44CA-BEF7-C33E2DD3DF7C}" dt="2022-08-26T15:55:46.128" v="403"/>
        <pc:sldMkLst>
          <pc:docMk/>
          <pc:sldMk cId="236088373" sldId="259"/>
        </pc:sldMkLst>
        <pc:spChg chg="mod">
          <ac:chgData name="Gaia Petrucci" userId="eaa9fa10-0a47-4a3d-bb5e-3fd2e89b9a0f" providerId="ADAL" clId="{E4B3B814-487A-44CA-BEF7-C33E2DD3DF7C}" dt="2022-08-26T12:28:22.664" v="19" actId="1076"/>
          <ac:spMkLst>
            <pc:docMk/>
            <pc:sldMk cId="236088373" sldId="259"/>
            <ac:spMk id="3" creationId="{E8894863-19D7-8EAA-60F3-BA0021373DDB}"/>
          </ac:spMkLst>
        </pc:spChg>
        <pc:spChg chg="add del mod">
          <ac:chgData name="Gaia Petrucci" userId="eaa9fa10-0a47-4a3d-bb5e-3fd2e89b9a0f" providerId="ADAL" clId="{E4B3B814-487A-44CA-BEF7-C33E2DD3DF7C}" dt="2022-08-26T12:24:13.951" v="5"/>
          <ac:spMkLst>
            <pc:docMk/>
            <pc:sldMk cId="236088373" sldId="259"/>
            <ac:spMk id="4" creationId="{605C0B9D-2FD7-704D-DF29-C9D0A8A0A9FC}"/>
          </ac:spMkLst>
        </pc:spChg>
        <pc:spChg chg="add mod">
          <ac:chgData name="Gaia Petrucci" userId="eaa9fa10-0a47-4a3d-bb5e-3fd2e89b9a0f" providerId="ADAL" clId="{E4B3B814-487A-44CA-BEF7-C33E2DD3DF7C}" dt="2022-08-26T12:31:06.479" v="176" actId="1035"/>
          <ac:spMkLst>
            <pc:docMk/>
            <pc:sldMk cId="236088373" sldId="259"/>
            <ac:spMk id="11" creationId="{75917A72-5FAE-DD37-BFE7-A11E9A115B00}"/>
          </ac:spMkLst>
        </pc:spChg>
        <pc:spChg chg="add mod ord">
          <ac:chgData name="Gaia Petrucci" userId="eaa9fa10-0a47-4a3d-bb5e-3fd2e89b9a0f" providerId="ADAL" clId="{E4B3B814-487A-44CA-BEF7-C33E2DD3DF7C}" dt="2022-08-26T12:30:58.139" v="156" actId="14100"/>
          <ac:spMkLst>
            <pc:docMk/>
            <pc:sldMk cId="236088373" sldId="259"/>
            <ac:spMk id="12" creationId="{D76F4D0E-C85D-FE1B-544C-FB22D4824EAB}"/>
          </ac:spMkLst>
        </pc:spChg>
        <pc:picChg chg="add mod ord modCrop">
          <ac:chgData name="Gaia Petrucci" userId="eaa9fa10-0a47-4a3d-bb5e-3fd2e89b9a0f" providerId="ADAL" clId="{E4B3B814-487A-44CA-BEF7-C33E2DD3DF7C}" dt="2022-08-26T15:51:02.327" v="352" actId="166"/>
          <ac:picMkLst>
            <pc:docMk/>
            <pc:sldMk cId="236088373" sldId="259"/>
            <ac:picMk id="6" creationId="{E58BB75B-0EA6-A721-E68B-BA6C80431A65}"/>
          </ac:picMkLst>
        </pc:picChg>
        <pc:picChg chg="add mod">
          <ac:chgData name="Gaia Petrucci" userId="eaa9fa10-0a47-4a3d-bb5e-3fd2e89b9a0f" providerId="ADAL" clId="{E4B3B814-487A-44CA-BEF7-C33E2DD3DF7C}" dt="2022-08-26T12:28:32.491" v="23" actId="1076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E4B3B814-487A-44CA-BEF7-C33E2DD3DF7C}" dt="2022-08-26T12:28:34.718" v="24" actId="1076"/>
          <ac:picMkLst>
            <pc:docMk/>
            <pc:sldMk cId="236088373" sldId="259"/>
            <ac:picMk id="10" creationId="{DA06D2BF-245C-76B1-8CFA-60CC3121F8E3}"/>
          </ac:picMkLst>
        </pc:picChg>
        <pc:picChg chg="add mod">
          <ac:chgData name="Gaia Petrucci" userId="eaa9fa10-0a47-4a3d-bb5e-3fd2e89b9a0f" providerId="ADAL" clId="{E4B3B814-487A-44CA-BEF7-C33E2DD3DF7C}" dt="2022-08-26T15:41:40.552" v="351" actId="1076"/>
          <ac:picMkLst>
            <pc:docMk/>
            <pc:sldMk cId="236088373" sldId="259"/>
            <ac:picMk id="14" creationId="{E006BB09-3CCD-14A0-34F5-1B983D965CCC}"/>
          </ac:picMkLst>
        </pc:picChg>
        <pc:picChg chg="add mod">
          <ac:chgData name="Gaia Petrucci" userId="eaa9fa10-0a47-4a3d-bb5e-3fd2e89b9a0f" providerId="ADAL" clId="{E4B3B814-487A-44CA-BEF7-C33E2DD3DF7C}" dt="2022-08-26T12:30:19.010" v="137" actId="1076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6" creationId="{04A8413C-DA98-2DC7-F6C6-E7FC6ED7C6ED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7" creationId="{3DA4E927-F49C-53D1-0944-5BF9030C3B87}"/>
          </ac:picMkLst>
        </pc:picChg>
      </pc:sldChg>
    </pc:docChg>
  </pc:docChgLst>
  <pc:docChgLst>
    <pc:chgData name="Gaia Petrucci" userId="eaa9fa10-0a47-4a3d-bb5e-3fd2e89b9a0f" providerId="ADAL" clId="{F8BDF4F3-EA00-4129-B3C8-6B3182A51F55}"/>
    <pc:docChg chg="undo redo custSel delSld modSld sldOrd">
      <pc:chgData name="Gaia Petrucci" userId="eaa9fa10-0a47-4a3d-bb5e-3fd2e89b9a0f" providerId="ADAL" clId="{F8BDF4F3-EA00-4129-B3C8-6B3182A51F55}" dt="2022-08-31T10:56:37.410" v="907" actId="5793"/>
      <pc:docMkLst>
        <pc:docMk/>
      </pc:docMkLst>
      <pc:sldChg chg="addSp delSp modSp mod modNotesTx">
        <pc:chgData name="Gaia Petrucci" userId="eaa9fa10-0a47-4a3d-bb5e-3fd2e89b9a0f" providerId="ADAL" clId="{F8BDF4F3-EA00-4129-B3C8-6B3182A51F55}" dt="2022-08-30T15:16:20.136" v="438" actId="21"/>
        <pc:sldMkLst>
          <pc:docMk/>
          <pc:sldMk cId="236088373" sldId="259"/>
        </pc:sldMkLst>
        <pc:spChg chg="mod">
          <ac:chgData name="Gaia Petrucci" userId="eaa9fa10-0a47-4a3d-bb5e-3fd2e89b9a0f" providerId="ADAL" clId="{F8BDF4F3-EA00-4129-B3C8-6B3182A51F55}" dt="2022-08-30T13:24:54.697" v="267" actId="1038"/>
          <ac:spMkLst>
            <pc:docMk/>
            <pc:sldMk cId="236088373" sldId="259"/>
            <ac:spMk id="11" creationId="{75917A72-5FAE-DD37-BFE7-A11E9A115B00}"/>
          </ac:spMkLst>
        </pc:spChg>
        <pc:spChg chg="mod">
          <ac:chgData name="Gaia Petrucci" userId="eaa9fa10-0a47-4a3d-bb5e-3fd2e89b9a0f" providerId="ADAL" clId="{F8BDF4F3-EA00-4129-B3C8-6B3182A51F55}" dt="2022-08-30T13:24:28.762" v="230" actId="1037"/>
          <ac:spMkLst>
            <pc:docMk/>
            <pc:sldMk cId="236088373" sldId="259"/>
            <ac:spMk id="12" creationId="{D76F4D0E-C85D-FE1B-544C-FB22D4824EAB}"/>
          </ac:spMkLst>
        </pc:spChg>
        <pc:picChg chg="add mod ord">
          <ac:chgData name="Gaia Petrucci" userId="eaa9fa10-0a47-4a3d-bb5e-3fd2e89b9a0f" providerId="ADAL" clId="{F8BDF4F3-EA00-4129-B3C8-6B3182A51F55}" dt="2022-08-30T13:25:56.518" v="318" actId="1035"/>
          <ac:picMkLst>
            <pc:docMk/>
            <pc:sldMk cId="236088373" sldId="259"/>
            <ac:picMk id="5" creationId="{C7354447-8612-CFF2-6881-94D3243360C1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F8BDF4F3-EA00-4129-B3C8-6B3182A51F55}" dt="2022-08-30T13:25:25.064" v="309" actId="1037"/>
          <ac:picMkLst>
            <pc:docMk/>
            <pc:sldMk cId="236088373" sldId="259"/>
            <ac:picMk id="9" creationId="{9019A037-F899-B409-08F0-303DC9342F53}"/>
          </ac:picMkLst>
        </pc:picChg>
        <pc:picChg chg="mod">
          <ac:chgData name="Gaia Petrucci" userId="eaa9fa10-0a47-4a3d-bb5e-3fd2e89b9a0f" providerId="ADAL" clId="{F8BDF4F3-EA00-4129-B3C8-6B3182A51F55}" dt="2022-08-30T13:23:35.866" v="129" actId="1035"/>
          <ac:picMkLst>
            <pc:docMk/>
            <pc:sldMk cId="236088373" sldId="259"/>
            <ac:picMk id="10" creationId="{DA06D2BF-245C-76B1-8CFA-60CC3121F8E3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14" creationId="{E006BB09-3CCD-14A0-34F5-1B983D965CCC}"/>
          </ac:picMkLst>
        </pc:picChg>
        <pc:picChg chg="add mod ord">
          <ac:chgData name="Gaia Petrucci" userId="eaa9fa10-0a47-4a3d-bb5e-3fd2e89b9a0f" providerId="ADAL" clId="{F8BDF4F3-EA00-4129-B3C8-6B3182A51F55}" dt="2022-08-30T13:25:19.845" v="303" actId="167"/>
          <ac:picMkLst>
            <pc:docMk/>
            <pc:sldMk cId="236088373" sldId="259"/>
            <ac:picMk id="15" creationId="{B1C74696-C31B-731E-EB85-3D719C50549A}"/>
          </ac:picMkLst>
        </pc:picChg>
        <pc:picChg chg="mod">
          <ac:chgData name="Gaia Petrucci" userId="eaa9fa10-0a47-4a3d-bb5e-3fd2e89b9a0f" providerId="ADAL" clId="{F8BDF4F3-EA00-4129-B3C8-6B3182A51F55}" dt="2022-08-30T13:24:04.446" v="182" actId="1035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18" creationId="{4E255B21-9F30-D266-9E49-94539A33FA41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20" creationId="{E96F09B7-DCBC-1D06-7F4D-26A5F1679FE3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43.790" v="816" actId="20577"/>
        <pc:sldMkLst>
          <pc:docMk/>
          <pc:sldMk cId="1112734331" sldId="260"/>
        </pc:sldMkLst>
        <pc:spChg chg="del">
          <ac:chgData name="Gaia Petrucci" userId="eaa9fa10-0a47-4a3d-bb5e-3fd2e89b9a0f" providerId="ADAL" clId="{F8BDF4F3-EA00-4129-B3C8-6B3182A51F55}" dt="2022-08-30T15:08:36.372" v="319"/>
          <ac:spMkLst>
            <pc:docMk/>
            <pc:sldMk cId="1112734331" sldId="260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20:38.001" v="554" actId="1035"/>
          <ac:spMkLst>
            <pc:docMk/>
            <pc:sldMk cId="1112734331" sldId="260"/>
            <ac:spMk id="10" creationId="{DD2E246E-033D-423B-FC40-583E65437350}"/>
          </ac:spMkLst>
        </pc:spChg>
        <pc:spChg chg="add mod">
          <ac:chgData name="Gaia Petrucci" userId="eaa9fa10-0a47-4a3d-bb5e-3fd2e89b9a0f" providerId="ADAL" clId="{F8BDF4F3-EA00-4129-B3C8-6B3182A51F55}" dt="2022-08-30T15:13:09.238" v="417" actId="1036"/>
          <ac:spMkLst>
            <pc:docMk/>
            <pc:sldMk cId="1112734331" sldId="260"/>
            <ac:spMk id="11" creationId="{18C65638-BF53-D7A3-A917-9C212D2E8313}"/>
          </ac:spMkLst>
        </pc:spChg>
        <pc:spChg chg="add mod">
          <ac:chgData name="Gaia Petrucci" userId="eaa9fa10-0a47-4a3d-bb5e-3fd2e89b9a0f" providerId="ADAL" clId="{F8BDF4F3-EA00-4129-B3C8-6B3182A51F55}" dt="2022-08-30T15:20:58.425" v="566" actId="1076"/>
          <ac:spMkLst>
            <pc:docMk/>
            <pc:sldMk cId="1112734331" sldId="260"/>
            <ac:spMk id="22" creationId="{ABE04250-C2BF-E81D-20FD-EFA1FB2E884B}"/>
          </ac:spMkLst>
        </pc:spChg>
        <pc:picChg chg="add mod">
          <ac:chgData name="Gaia Petrucci" userId="eaa9fa10-0a47-4a3d-bb5e-3fd2e89b9a0f" providerId="ADAL" clId="{F8BDF4F3-EA00-4129-B3C8-6B3182A51F55}" dt="2022-08-30T15:20:42.214" v="561" actId="1036"/>
          <ac:picMkLst>
            <pc:docMk/>
            <pc:sldMk cId="1112734331" sldId="260"/>
            <ac:picMk id="5" creationId="{C6E3BB82-4512-BC2D-F447-AA9B41EEFDF1}"/>
          </ac:picMkLst>
        </pc:picChg>
        <pc:picChg chg="add mo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7" creationId="{7B993BAD-BEF5-2EDC-6771-122B22282E36}"/>
          </ac:picMkLst>
        </pc:picChg>
        <pc:picChg chg="add mod or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9" creationId="{19EA66B3-4835-8FF6-0A52-BC059C406737}"/>
          </ac:picMkLst>
        </pc:picChg>
        <pc:picChg chg="add mod">
          <ac:chgData name="Gaia Petrucci" userId="eaa9fa10-0a47-4a3d-bb5e-3fd2e89b9a0f" providerId="ADAL" clId="{F8BDF4F3-EA00-4129-B3C8-6B3182A51F55}" dt="2022-08-30T15:20:26.144" v="536" actId="1036"/>
          <ac:picMkLst>
            <pc:docMk/>
            <pc:sldMk cId="1112734331" sldId="260"/>
            <ac:picMk id="13" creationId="{1888B881-EB13-86B1-676A-FFBAC4DD0F2C}"/>
          </ac:picMkLst>
        </pc:picChg>
        <pc:picChg chg="add mod ord">
          <ac:chgData name="Gaia Petrucci" userId="eaa9fa10-0a47-4a3d-bb5e-3fd2e89b9a0f" providerId="ADAL" clId="{F8BDF4F3-EA00-4129-B3C8-6B3182A51F55}" dt="2022-08-30T15:13:25.998" v="429" actId="167"/>
          <ac:picMkLst>
            <pc:docMk/>
            <pc:sldMk cId="1112734331" sldId="260"/>
            <ac:picMk id="15" creationId="{C5C7997F-9588-247D-734E-1A890A805446}"/>
          </ac:picMkLst>
        </pc:picChg>
        <pc:picChg chg="add mod">
          <ac:chgData name="Gaia Petrucci" userId="eaa9fa10-0a47-4a3d-bb5e-3fd2e89b9a0f" providerId="ADAL" clId="{F8BDF4F3-EA00-4129-B3C8-6B3182A51F55}" dt="2022-08-30T15:13:09.238" v="417" actId="1036"/>
          <ac:picMkLst>
            <pc:docMk/>
            <pc:sldMk cId="1112734331" sldId="260"/>
            <ac:picMk id="17" creationId="{FD7E2B9E-0A71-E5E7-AC6F-95D3172B2D0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19" creationId="{37C1FB8B-45D4-F9E7-7965-F94A860D5E8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21" creationId="{DC3FCC69-EE24-5A9E-47B6-B0203A314245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56:37.410" v="907" actId="5793"/>
        <pc:sldMkLst>
          <pc:docMk/>
          <pc:sldMk cId="2421225255" sldId="261"/>
        </pc:sldMkLst>
        <pc:spChg chg="del">
          <ac:chgData name="Gaia Petrucci" userId="eaa9fa10-0a47-4a3d-bb5e-3fd2e89b9a0f" providerId="ADAL" clId="{F8BDF4F3-EA00-4129-B3C8-6B3182A51F55}" dt="2022-08-30T15:27:08.570" v="572"/>
          <ac:spMkLst>
            <pc:docMk/>
            <pc:sldMk cId="2421225255" sldId="261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17:59.677" v="508" actId="1076"/>
          <ac:spMkLst>
            <pc:docMk/>
            <pc:sldMk cId="2421225255" sldId="261"/>
            <ac:spMk id="6" creationId="{9F8708B7-503A-1286-771D-E1B77C2F2388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5" creationId="{3FB05860-D1A8-13D6-1395-C8B47EF60960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6" creationId="{D925209F-C2F6-26F7-4445-1BCD60B20F96}"/>
          </ac:spMkLst>
        </pc:sp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4" creationId="{9298F44D-F47F-77CC-D00A-61E7EF224773}"/>
          </ac:picMkLst>
        </pc:pic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5" creationId="{1556922C-B06F-621D-69B7-74D12922CCF5}"/>
          </ac:picMkLst>
        </pc:picChg>
        <pc:picChg chg="add mod ord">
          <ac:chgData name="Gaia Petrucci" userId="eaa9fa10-0a47-4a3d-bb5e-3fd2e89b9a0f" providerId="ADAL" clId="{F8BDF4F3-EA00-4129-B3C8-6B3182A51F55}" dt="2022-08-31T10:51:34.253" v="837" actId="167"/>
          <ac:picMkLst>
            <pc:docMk/>
            <pc:sldMk cId="2421225255" sldId="261"/>
            <ac:picMk id="7" creationId="{892DABE2-6CC0-B2B1-DE09-9FFFF4757524}"/>
          </ac:picMkLst>
        </pc:picChg>
        <pc:picChg chg="add mod">
          <ac:chgData name="Gaia Petrucci" userId="eaa9fa10-0a47-4a3d-bb5e-3fd2e89b9a0f" providerId="ADAL" clId="{F8BDF4F3-EA00-4129-B3C8-6B3182A51F55}" dt="2022-08-30T15:34:26.430" v="633" actId="1035"/>
          <ac:picMkLst>
            <pc:docMk/>
            <pc:sldMk cId="2421225255" sldId="261"/>
            <ac:picMk id="8" creationId="{E3272D02-D0CF-7D5E-CA6B-8DB36284A0BB}"/>
          </ac:picMkLst>
        </pc:picChg>
        <pc:picChg chg="add mod">
          <ac:chgData name="Gaia Petrucci" userId="eaa9fa10-0a47-4a3d-bb5e-3fd2e89b9a0f" providerId="ADAL" clId="{F8BDF4F3-EA00-4129-B3C8-6B3182A51F55}" dt="2022-08-30T15:34:41.341" v="635" actId="1076"/>
          <ac:picMkLst>
            <pc:docMk/>
            <pc:sldMk cId="2421225255" sldId="261"/>
            <ac:picMk id="10" creationId="{5E583911-858B-1388-13EE-EC9E836F86E2}"/>
          </ac:picMkLst>
        </pc:picChg>
        <pc:picChg chg="add mod">
          <ac:chgData name="Gaia Petrucci" userId="eaa9fa10-0a47-4a3d-bb5e-3fd2e89b9a0f" providerId="ADAL" clId="{F8BDF4F3-EA00-4129-B3C8-6B3182A51F55}" dt="2022-08-31T10:51:28.750" v="835" actId="1036"/>
          <ac:picMkLst>
            <pc:docMk/>
            <pc:sldMk cId="2421225255" sldId="261"/>
            <ac:picMk id="11" creationId="{420E4AF6-5B09-5B1D-490D-3BDB74A71444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2" creationId="{E1486C16-02B6-0689-90E7-07670B3E3269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4" creationId="{ABE44B53-3354-40FD-1325-85A30E13020B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13.267" v="796" actId="20577"/>
        <pc:sldMkLst>
          <pc:docMk/>
          <pc:sldMk cId="3833664944" sldId="262"/>
        </pc:sldMkLst>
        <pc:spChg chg="del">
          <ac:chgData name="Gaia Petrucci" userId="eaa9fa10-0a47-4a3d-bb5e-3fd2e89b9a0f" providerId="ADAL" clId="{F8BDF4F3-EA00-4129-B3C8-6B3182A51F55}" dt="2022-08-30T15:39:28.465" v="650"/>
          <ac:spMkLst>
            <pc:docMk/>
            <pc:sldMk cId="3833664944" sldId="262"/>
            <ac:spMk id="3" creationId="{E8894863-19D7-8EAA-60F3-BA0021373DDB}"/>
          </ac:spMkLst>
        </pc:spChg>
        <pc:picChg chg="add mod">
          <ac:chgData name="Gaia Petrucci" userId="eaa9fa10-0a47-4a3d-bb5e-3fd2e89b9a0f" providerId="ADAL" clId="{F8BDF4F3-EA00-4129-B3C8-6B3182A51F55}" dt="2022-08-30T15:40:01.528" v="667" actId="1076"/>
          <ac:picMkLst>
            <pc:docMk/>
            <pc:sldMk cId="3833664944" sldId="262"/>
            <ac:picMk id="5" creationId="{0050EB9B-F87F-9440-5894-353EAD514135}"/>
          </ac:picMkLst>
        </pc:picChg>
        <pc:picChg chg="add mod">
          <ac:chgData name="Gaia Petrucci" userId="eaa9fa10-0a47-4a3d-bb5e-3fd2e89b9a0f" providerId="ADAL" clId="{F8BDF4F3-EA00-4129-B3C8-6B3182A51F55}" dt="2022-08-30T15:40:06.073" v="669" actId="1076"/>
          <ac:picMkLst>
            <pc:docMk/>
            <pc:sldMk cId="3833664944" sldId="262"/>
            <ac:picMk id="7" creationId="{6785219B-D62C-C095-DC04-05563AA8DA8F}"/>
          </ac:picMkLst>
        </pc:picChg>
        <pc:picChg chg="add mod">
          <ac:chgData name="Gaia Petrucci" userId="eaa9fa10-0a47-4a3d-bb5e-3fd2e89b9a0f" providerId="ADAL" clId="{F8BDF4F3-EA00-4129-B3C8-6B3182A51F55}" dt="2022-08-30T15:39:59.055" v="666" actId="14100"/>
          <ac:picMkLst>
            <pc:docMk/>
            <pc:sldMk cId="3833664944" sldId="262"/>
            <ac:picMk id="9" creationId="{9E4A9539-07FB-F552-6923-487C20E0BF8F}"/>
          </ac:picMkLst>
        </pc:picChg>
      </pc:sldChg>
      <pc:sldChg chg="del ord">
        <pc:chgData name="Gaia Petrucci" userId="eaa9fa10-0a47-4a3d-bb5e-3fd2e89b9a0f" providerId="ADAL" clId="{F8BDF4F3-EA00-4129-B3C8-6B3182A51F55}" dt="2022-08-30T15:39:09.780" v="649" actId="47"/>
        <pc:sldMkLst>
          <pc:docMk/>
          <pc:sldMk cId="93489800" sldId="263"/>
        </pc:sldMkLst>
      </pc:sldChg>
    </pc:docChg>
  </pc:docChgLst>
  <pc:docChgLst>
    <pc:chgData name="Gaia Petrucci" userId="eaa9fa10-0a47-4a3d-bb5e-3fd2e89b9a0f" providerId="ADAL" clId="{4FC7DBA0-BAEE-4541-B8A8-16CFD3C447D7}"/>
    <pc:docChg chg="undo redo custSel addSld delSld modSld sldOrd">
      <pc:chgData name="Gaia Petrucci" userId="eaa9fa10-0a47-4a3d-bb5e-3fd2e89b9a0f" providerId="ADAL" clId="{4FC7DBA0-BAEE-4541-B8A8-16CFD3C447D7}" dt="2022-09-28T08:28:41.917" v="2206" actId="14826"/>
      <pc:docMkLst>
        <pc:docMk/>
      </pc:docMkLst>
      <pc:sldChg chg="modSp mod">
        <pc:chgData name="Gaia Petrucci" userId="eaa9fa10-0a47-4a3d-bb5e-3fd2e89b9a0f" providerId="ADAL" clId="{4FC7DBA0-BAEE-4541-B8A8-16CFD3C447D7}" dt="2022-09-02T10:28:48.224" v="0" actId="1076"/>
        <pc:sldMkLst>
          <pc:docMk/>
          <pc:sldMk cId="661803733" sldId="256"/>
        </pc:sldMkLst>
        <pc:spChg chg="mod">
          <ac:chgData name="Gaia Petrucci" userId="eaa9fa10-0a47-4a3d-bb5e-3fd2e89b9a0f" providerId="ADAL" clId="{4FC7DBA0-BAEE-4541-B8A8-16CFD3C447D7}" dt="2022-09-02T10:28:48.224" v="0" actId="1076"/>
          <ac:spMkLst>
            <pc:docMk/>
            <pc:sldMk cId="661803733" sldId="256"/>
            <ac:spMk id="3" creationId="{BB1946AE-BE40-B2D0-F932-F47D9863C78D}"/>
          </ac:spMkLst>
        </pc:spChg>
      </pc:sldChg>
      <pc:sldChg chg="delSp modSp mod modNotesTx">
        <pc:chgData name="Gaia Petrucci" userId="eaa9fa10-0a47-4a3d-bb5e-3fd2e89b9a0f" providerId="ADAL" clId="{4FC7DBA0-BAEE-4541-B8A8-16CFD3C447D7}" dt="2022-09-21T13:55:54.089" v="718" actId="478"/>
        <pc:sldMkLst>
          <pc:docMk/>
          <pc:sldMk cId="656049231" sldId="258"/>
        </pc:sldMkLst>
        <pc:spChg chg="mod">
          <ac:chgData name="Gaia Petrucci" userId="eaa9fa10-0a47-4a3d-bb5e-3fd2e89b9a0f" providerId="ADAL" clId="{4FC7DBA0-BAEE-4541-B8A8-16CFD3C447D7}" dt="2022-09-09T14:29:54.039" v="707" actId="20577"/>
          <ac:spMkLst>
            <pc:docMk/>
            <pc:sldMk cId="656049231" sldId="258"/>
            <ac:spMk id="2" creationId="{A5665B8C-1037-16F9-F743-7C9092CD8656}"/>
          </ac:spMkLst>
        </pc:spChg>
        <pc:spChg chg="del">
          <ac:chgData name="Gaia Petrucci" userId="eaa9fa10-0a47-4a3d-bb5e-3fd2e89b9a0f" providerId="ADAL" clId="{4FC7DBA0-BAEE-4541-B8A8-16CFD3C447D7}" dt="2022-09-21T13:55:54.089" v="718" actId="478"/>
          <ac:spMkLst>
            <pc:docMk/>
            <pc:sldMk cId="656049231" sldId="258"/>
            <ac:spMk id="9" creationId="{D6AAD4A5-5D1C-E6CD-6FEF-42A156D00FD9}"/>
          </ac:spMkLst>
        </pc:spChg>
        <pc:spChg chg="del">
          <ac:chgData name="Gaia Petrucci" userId="eaa9fa10-0a47-4a3d-bb5e-3fd2e89b9a0f" providerId="ADAL" clId="{4FC7DBA0-BAEE-4541-B8A8-16CFD3C447D7}" dt="2022-09-21T13:55:54.089" v="718" actId="478"/>
          <ac:spMkLst>
            <pc:docMk/>
            <pc:sldMk cId="656049231" sldId="258"/>
            <ac:spMk id="10" creationId="{DCEF1C85-541F-672C-76A5-13C333077EBD}"/>
          </ac:spMkLst>
        </pc:sp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6" creationId="{3194F54B-608C-3F72-ADC8-FBCE28D85D25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8" creationId="{EFAFF87C-D188-ABBB-C480-6370D16D2337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2" creationId="{B6124C85-52AD-13FD-3435-D5BC8D09979B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 modNotesTx">
        <pc:chgData name="Gaia Petrucci" userId="eaa9fa10-0a47-4a3d-bb5e-3fd2e89b9a0f" providerId="ADAL" clId="{4FC7DBA0-BAEE-4541-B8A8-16CFD3C447D7}" dt="2022-09-09T14:28:18.585" v="705" actId="478"/>
        <pc:sldMkLst>
          <pc:docMk/>
          <pc:sldMk cId="236088373" sldId="259"/>
        </pc:sldMkLst>
        <pc:spChg chg="mod">
          <ac:chgData name="Gaia Petrucci" userId="eaa9fa10-0a47-4a3d-bb5e-3fd2e89b9a0f" providerId="ADAL" clId="{4FC7DBA0-BAEE-4541-B8A8-16CFD3C447D7}" dt="2022-09-09T09:51:16.486" v="565" actId="1076"/>
          <ac:spMkLst>
            <pc:docMk/>
            <pc:sldMk cId="236088373" sldId="259"/>
            <ac:spMk id="11" creationId="{75917A72-5FAE-DD37-BFE7-A11E9A115B00}"/>
          </ac:spMkLst>
        </pc:spChg>
        <pc:spChg chg="mod">
          <ac:chgData name="Gaia Petrucci" userId="eaa9fa10-0a47-4a3d-bb5e-3fd2e89b9a0f" providerId="ADAL" clId="{4FC7DBA0-BAEE-4541-B8A8-16CFD3C447D7}" dt="2022-09-09T09:51:30.078" v="569" actId="1076"/>
          <ac:spMkLst>
            <pc:docMk/>
            <pc:sldMk cId="236088373" sldId="259"/>
            <ac:spMk id="12" creationId="{D76F4D0E-C85D-FE1B-544C-FB22D4824EAB}"/>
          </ac:spMkLst>
        </pc:sp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4" creationId="{0535663C-DA9F-3543-BAB8-39134A462D3A}"/>
          </ac:picMkLst>
        </pc:picChg>
        <pc:picChg chg="add mod">
          <ac:chgData name="Gaia Petrucci" userId="eaa9fa10-0a47-4a3d-bb5e-3fd2e89b9a0f" providerId="ADAL" clId="{4FC7DBA0-BAEE-4541-B8A8-16CFD3C447D7}" dt="2022-09-09T09:50:51.741" v="549" actId="1076"/>
          <ac:picMkLst>
            <pc:docMk/>
            <pc:sldMk cId="236088373" sldId="259"/>
            <ac:picMk id="5" creationId="{00C70785-DDE8-0080-8DCA-38D31920285E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5" creationId="{C7354447-8612-CFF2-6881-94D3243360C1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7" creationId="{93862F35-F026-3630-1D65-4DA8D7E46817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4FC7DBA0-BAEE-4541-B8A8-16CFD3C447D7}" dt="2022-09-09T09:56:01.734" v="703" actId="1076"/>
          <ac:picMkLst>
            <pc:docMk/>
            <pc:sldMk cId="236088373" sldId="259"/>
            <ac:picMk id="8" creationId="{BDE80C9B-CCF6-3CFC-823E-8294080F380D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9" creationId="{9019A037-F899-B409-08F0-303DC9342F53}"/>
          </ac:picMkLst>
        </pc:picChg>
        <pc:picChg chg="add mod">
          <ac:chgData name="Gaia Petrucci" userId="eaa9fa10-0a47-4a3d-bb5e-3fd2e89b9a0f" providerId="ADAL" clId="{4FC7DBA0-BAEE-4541-B8A8-16CFD3C447D7}" dt="2022-09-09T09:54:14.200" v="659" actId="1037"/>
          <ac:picMkLst>
            <pc:docMk/>
            <pc:sldMk cId="236088373" sldId="259"/>
            <ac:picMk id="10" creationId="{66F6BF40-EFFC-E37A-3795-9A8F13FEABFA}"/>
          </ac:picMkLst>
        </pc:picChg>
        <pc:picChg chg="del mod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0" creationId="{DA06D2BF-245C-76B1-8CFA-60CC3121F8E3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3" creationId="{9C330E3C-4B3A-3884-47BE-CCA33D94C481}"/>
          </ac:picMkLst>
        </pc:picChg>
        <pc:picChg chg="add mod">
          <ac:chgData name="Gaia Petrucci" userId="eaa9fa10-0a47-4a3d-bb5e-3fd2e89b9a0f" providerId="ADAL" clId="{4FC7DBA0-BAEE-4541-B8A8-16CFD3C447D7}" dt="2022-09-09T09:54:40.863" v="688" actId="1035"/>
          <ac:picMkLst>
            <pc:docMk/>
            <pc:sldMk cId="236088373" sldId="259"/>
            <ac:picMk id="14" creationId="{503B3B99-BD4E-6F33-4869-4561603060A5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4" creationId="{E006BB09-3CCD-14A0-34F5-1B983D965CCC}"/>
          </ac:picMkLst>
        </pc:picChg>
        <pc:picChg chg="del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5" creationId="{B1C74696-C31B-731E-EB85-3D719C50549A}"/>
          </ac:picMkLst>
        </pc:picChg>
        <pc:picChg chg="add mod">
          <ac:chgData name="Gaia Petrucci" userId="eaa9fa10-0a47-4a3d-bb5e-3fd2e89b9a0f" providerId="ADAL" clId="{4FC7DBA0-BAEE-4541-B8A8-16CFD3C447D7}" dt="2022-09-09T09:55:11.438" v="694" actId="1076"/>
          <ac:picMkLst>
            <pc:docMk/>
            <pc:sldMk cId="236088373" sldId="259"/>
            <ac:picMk id="16" creationId="{37763842-44B7-6750-F0FE-0018CAA03174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7" creationId="{59795A17-100B-7C15-8E7A-45272BEF9C3B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8" creationId="{36B15D0B-B8F3-5DBE-3A25-3D1E54046268}"/>
          </ac:picMkLst>
        </pc:picChg>
        <pc:picChg chg="add mod">
          <ac:chgData name="Gaia Petrucci" userId="eaa9fa10-0a47-4a3d-bb5e-3fd2e89b9a0f" providerId="ADAL" clId="{4FC7DBA0-BAEE-4541-B8A8-16CFD3C447D7}" dt="2022-09-09T09:50:55.696" v="560" actId="1036"/>
          <ac:picMkLst>
            <pc:docMk/>
            <pc:sldMk cId="236088373" sldId="259"/>
            <ac:picMk id="18" creationId="{9237E8A1-A5FB-70B4-FE89-88DE229DD687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9" creationId="{1ABD46EF-AD35-A721-C383-01FA2B707540}"/>
          </ac:picMkLst>
        </pc:picChg>
        <pc:picChg chg="add mod">
          <ac:chgData name="Gaia Petrucci" userId="eaa9fa10-0a47-4a3d-bb5e-3fd2e89b9a0f" providerId="ADAL" clId="{4FC7DBA0-BAEE-4541-B8A8-16CFD3C447D7}" dt="2022-09-09T09:55:09.751" v="693" actId="14100"/>
          <ac:picMkLst>
            <pc:docMk/>
            <pc:sldMk cId="236088373" sldId="259"/>
            <ac:picMk id="20" creationId="{6AFD7D0B-50FE-6F74-81E4-30F6B6014076}"/>
          </ac:picMkLst>
        </pc:picChg>
        <pc:picChg chg="add del mod">
          <ac:chgData name="Gaia Petrucci" userId="eaa9fa10-0a47-4a3d-bb5e-3fd2e89b9a0f" providerId="ADAL" clId="{4FC7DBA0-BAEE-4541-B8A8-16CFD3C447D7}" dt="2022-09-09T14:28:18.585" v="705" actId="478"/>
          <ac:picMkLst>
            <pc:docMk/>
            <pc:sldMk cId="236088373" sldId="259"/>
            <ac:picMk id="22" creationId="{1B5F2A8C-C5E4-585B-F4F2-B2944188A076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3:21:57.751" v="478" actId="167"/>
        <pc:sldMkLst>
          <pc:docMk/>
          <pc:sldMk cId="1112734331" sldId="260"/>
        </pc:sldMkLst>
        <pc:spChg chg="add del mod">
          <ac:chgData name="Gaia Petrucci" userId="eaa9fa10-0a47-4a3d-bb5e-3fd2e89b9a0f" providerId="ADAL" clId="{4FC7DBA0-BAEE-4541-B8A8-16CFD3C447D7}" dt="2022-09-02T10:30:33.605" v="11"/>
          <ac:spMkLst>
            <pc:docMk/>
            <pc:sldMk cId="1112734331" sldId="260"/>
            <ac:spMk id="4" creationId="{7F98BCE9-F812-E926-A139-119C328AA270}"/>
          </ac:spMkLst>
        </pc:spChg>
        <pc:spChg chg="add mod">
          <ac:chgData name="Gaia Petrucci" userId="eaa9fa10-0a47-4a3d-bb5e-3fd2e89b9a0f" providerId="ADAL" clId="{4FC7DBA0-BAEE-4541-B8A8-16CFD3C447D7}" dt="2022-09-02T13:15:36.064" v="472" actId="20577"/>
          <ac:spMkLst>
            <pc:docMk/>
            <pc:sldMk cId="1112734331" sldId="260"/>
            <ac:spMk id="30" creationId="{DA5C2493-65BC-0A00-F981-ED7BDB376488}"/>
          </ac:spMkLst>
        </pc:sp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5" creationId="{C6E3BB82-4512-BC2D-F447-AA9B41EEFDF1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7" creationId="{7B993BAD-BEF5-2EDC-6771-122B22282E36}"/>
          </ac:picMkLst>
        </pc:picChg>
        <pc:picChg chg="add mod">
          <ac:chgData name="Gaia Petrucci" userId="eaa9fa10-0a47-4a3d-bb5e-3fd2e89b9a0f" providerId="ADAL" clId="{4FC7DBA0-BAEE-4541-B8A8-16CFD3C447D7}" dt="2022-09-02T10:32:01.787" v="48" actId="1076"/>
          <ac:picMkLst>
            <pc:docMk/>
            <pc:sldMk cId="1112734331" sldId="260"/>
            <ac:picMk id="8" creationId="{1068384B-114A-A168-FC75-3B449DD577CE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9" creationId="{19EA66B3-4835-8FF6-0A52-BC059C406737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3" creationId="{1888B881-EB13-86B1-676A-FFBAC4DD0F2C}"/>
          </ac:picMkLst>
        </pc:picChg>
        <pc:picChg chg="add mod">
          <ac:chgData name="Gaia Petrucci" userId="eaa9fa10-0a47-4a3d-bb5e-3fd2e89b9a0f" providerId="ADAL" clId="{4FC7DBA0-BAEE-4541-B8A8-16CFD3C447D7}" dt="2022-09-02T10:30:51.331" v="24" actId="1076"/>
          <ac:picMkLst>
            <pc:docMk/>
            <pc:sldMk cId="1112734331" sldId="260"/>
            <ac:picMk id="14" creationId="{8F73751F-7CBC-1203-ED7F-E91807B6B04C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5" creationId="{C5C7997F-9588-247D-734E-1A890A805446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7" creationId="{FD7E2B9E-0A71-E5E7-AC6F-95D3172B2D0D}"/>
          </ac:picMkLst>
        </pc:picChg>
        <pc:picChg chg="add mod ord">
          <ac:chgData name="Gaia Petrucci" userId="eaa9fa10-0a47-4a3d-bb5e-3fd2e89b9a0f" providerId="ADAL" clId="{4FC7DBA0-BAEE-4541-B8A8-16CFD3C447D7}" dt="2022-09-02T13:21:57.751" v="478" actId="167"/>
          <ac:picMkLst>
            <pc:docMk/>
            <pc:sldMk cId="1112734331" sldId="260"/>
            <ac:picMk id="18" creationId="{D66C4157-7408-2AF3-A84C-7B74A19A6909}"/>
          </ac:picMkLst>
        </pc:picChg>
        <pc:picChg chg="add mod">
          <ac:chgData name="Gaia Petrucci" userId="eaa9fa10-0a47-4a3d-bb5e-3fd2e89b9a0f" providerId="ADAL" clId="{4FC7DBA0-BAEE-4541-B8A8-16CFD3C447D7}" dt="2022-09-02T13:21:52.383" v="476" actId="1076"/>
          <ac:picMkLst>
            <pc:docMk/>
            <pc:sldMk cId="1112734331" sldId="260"/>
            <ac:picMk id="23" creationId="{E3F23E46-09F1-DF39-7AD2-F0E159693417}"/>
          </ac:picMkLst>
        </pc:picChg>
        <pc:picChg chg="add mod">
          <ac:chgData name="Gaia Petrucci" userId="eaa9fa10-0a47-4a3d-bb5e-3fd2e89b9a0f" providerId="ADAL" clId="{4FC7DBA0-BAEE-4541-B8A8-16CFD3C447D7}" dt="2022-09-02T10:31:52.803" v="45" actId="1076"/>
          <ac:picMkLst>
            <pc:docMk/>
            <pc:sldMk cId="1112734331" sldId="260"/>
            <ac:picMk id="25" creationId="{4B457C91-AD9C-1300-06CB-4632A5305CEE}"/>
          </ac:picMkLst>
        </pc:picChg>
        <pc:picChg chg="add mod ord">
          <ac:chgData name="Gaia Petrucci" userId="eaa9fa10-0a47-4a3d-bb5e-3fd2e89b9a0f" providerId="ADAL" clId="{4FC7DBA0-BAEE-4541-B8A8-16CFD3C447D7}" dt="2022-09-02T10:31:58.571" v="47" actId="167"/>
          <ac:picMkLst>
            <pc:docMk/>
            <pc:sldMk cId="1112734331" sldId="260"/>
            <ac:picMk id="27" creationId="{01CF2196-CBD2-3EF2-ADA1-8B7F63C2F05A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8" creationId="{D589CC3A-390F-94A5-99E3-F502B6A3AAD1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9" creationId="{BEAE23A1-E0B3-CA91-1F40-863870F93815}"/>
          </ac:picMkLst>
        </pc:picChg>
      </pc:sldChg>
      <pc:sldChg chg="addSp delSp modSp mod modNotesTx">
        <pc:chgData name="Gaia Petrucci" userId="eaa9fa10-0a47-4a3d-bb5e-3fd2e89b9a0f" providerId="ADAL" clId="{4FC7DBA0-BAEE-4541-B8A8-16CFD3C447D7}" dt="2022-09-02T13:30:53.733" v="492" actId="14826"/>
        <pc:sldMkLst>
          <pc:docMk/>
          <pc:sldMk cId="2421225255" sldId="261"/>
        </pc:sldMkLst>
        <pc:spChg chg="mod">
          <ac:chgData name="Gaia Petrucci" userId="eaa9fa10-0a47-4a3d-bb5e-3fd2e89b9a0f" providerId="ADAL" clId="{4FC7DBA0-BAEE-4541-B8A8-16CFD3C447D7}" dt="2022-09-02T12:07:38.386" v="134" actId="1076"/>
          <ac:spMkLst>
            <pc:docMk/>
            <pc:sldMk cId="2421225255" sldId="261"/>
            <ac:spMk id="6" creationId="{9F8708B7-503A-1286-771D-E1B77C2F2388}"/>
          </ac:spMkLst>
        </pc:spChg>
        <pc:spChg chg="mod">
          <ac:chgData name="Gaia Petrucci" userId="eaa9fa10-0a47-4a3d-bb5e-3fd2e89b9a0f" providerId="ADAL" clId="{4FC7DBA0-BAEE-4541-B8A8-16CFD3C447D7}" dt="2022-09-02T12:06:22.683" v="125" actId="14100"/>
          <ac:spMkLst>
            <pc:docMk/>
            <pc:sldMk cId="2421225255" sldId="261"/>
            <ac:spMk id="15" creationId="{3FB05860-D1A8-13D6-1395-C8B47EF60960}"/>
          </ac:spMkLst>
        </pc:spChg>
        <pc:spChg chg="mod ord">
          <ac:chgData name="Gaia Petrucci" userId="eaa9fa10-0a47-4a3d-bb5e-3fd2e89b9a0f" providerId="ADAL" clId="{4FC7DBA0-BAEE-4541-B8A8-16CFD3C447D7}" dt="2022-09-02T12:25:43.207" v="249" actId="1076"/>
          <ac:spMkLst>
            <pc:docMk/>
            <pc:sldMk cId="2421225255" sldId="261"/>
            <ac:spMk id="16" creationId="{D925209F-C2F6-26F7-4445-1BCD60B20F96}"/>
          </ac:spMkLst>
        </pc:spChg>
        <pc:spChg chg="add del mod">
          <ac:chgData name="Gaia Petrucci" userId="eaa9fa10-0a47-4a3d-bb5e-3fd2e89b9a0f" providerId="ADAL" clId="{4FC7DBA0-BAEE-4541-B8A8-16CFD3C447D7}" dt="2022-09-02T12:03:29.738" v="49"/>
          <ac:spMkLst>
            <pc:docMk/>
            <pc:sldMk cId="2421225255" sldId="261"/>
            <ac:spMk id="19" creationId="{59573CA2-82FE-491E-17F3-912350187703}"/>
          </ac:spMkLst>
        </pc:spChg>
        <pc:spChg chg="add mod">
          <ac:chgData name="Gaia Petrucci" userId="eaa9fa10-0a47-4a3d-bb5e-3fd2e89b9a0f" providerId="ADAL" clId="{4FC7DBA0-BAEE-4541-B8A8-16CFD3C447D7}" dt="2022-09-02T12:58:50.341" v="354" actId="20577"/>
          <ac:spMkLst>
            <pc:docMk/>
            <pc:sldMk cId="2421225255" sldId="261"/>
            <ac:spMk id="45" creationId="{5CEC4F50-3A1B-4CFA-6755-E853B288857C}"/>
          </ac:spMkLst>
        </pc:sp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3" creationId="{DD575F1D-BA0F-C07B-835B-969EC73AA3CB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7" creationId="{892DABE2-6CC0-B2B1-DE09-9FFFF475752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8" creationId="{E3272D02-D0CF-7D5E-CA6B-8DB36284A0B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9" creationId="{22001722-B231-3CF0-308E-B72499444E13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0" creationId="{5E583911-858B-1388-13EE-EC9E836F86E2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1" creationId="{420E4AF6-5B09-5B1D-490D-3BDB74A7144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2" creationId="{E1486C16-02B6-0689-90E7-07670B3E3269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3" creationId="{A54FA7EA-E067-06E4-1988-BF29F2A0D160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4" creationId="{ABE44B53-3354-40FD-1325-85A30E13020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7" creationId="{C170AC49-2B18-4848-2528-00FB0FC0336A}"/>
          </ac:picMkLst>
        </pc:picChg>
        <pc:picChg chg="add mod ord">
          <ac:chgData name="Gaia Petrucci" userId="eaa9fa10-0a47-4a3d-bb5e-3fd2e89b9a0f" providerId="ADAL" clId="{4FC7DBA0-BAEE-4541-B8A8-16CFD3C447D7}" dt="2022-09-02T12:15:01.178" v="225" actId="167"/>
          <ac:picMkLst>
            <pc:docMk/>
            <pc:sldMk cId="2421225255" sldId="261"/>
            <ac:picMk id="21" creationId="{582545BD-6EEA-DF8C-71F7-01313B3F44E0}"/>
          </ac:picMkLst>
        </pc:picChg>
        <pc:picChg chg="add del mod ord">
          <ac:chgData name="Gaia Petrucci" userId="eaa9fa10-0a47-4a3d-bb5e-3fd2e89b9a0f" providerId="ADAL" clId="{4FC7DBA0-BAEE-4541-B8A8-16CFD3C447D7}" dt="2022-09-02T13:10:49.922" v="462" actId="1076"/>
          <ac:picMkLst>
            <pc:docMk/>
            <pc:sldMk cId="2421225255" sldId="261"/>
            <ac:picMk id="23" creationId="{7700BD06-B4ED-76CC-02E1-DE34280284B6}"/>
          </ac:picMkLst>
        </pc:picChg>
        <pc:picChg chg="add mod ord">
          <ac:chgData name="Gaia Petrucci" userId="eaa9fa10-0a47-4a3d-bb5e-3fd2e89b9a0f" providerId="ADAL" clId="{4FC7DBA0-BAEE-4541-B8A8-16CFD3C447D7}" dt="2022-09-02T13:07:17.039" v="361" actId="14826"/>
          <ac:picMkLst>
            <pc:docMk/>
            <pc:sldMk cId="2421225255" sldId="261"/>
            <ac:picMk id="25" creationId="{5511990E-0B83-0744-8999-D1C00D9F4D7C}"/>
          </ac:picMkLst>
        </pc:picChg>
        <pc:picChg chg="add del mod">
          <ac:chgData name="Gaia Petrucci" userId="eaa9fa10-0a47-4a3d-bb5e-3fd2e89b9a0f" providerId="ADAL" clId="{4FC7DBA0-BAEE-4541-B8A8-16CFD3C447D7}" dt="2022-09-02T12:04:05.716" v="73" actId="478"/>
          <ac:picMkLst>
            <pc:docMk/>
            <pc:sldMk cId="2421225255" sldId="261"/>
            <ac:picMk id="27" creationId="{24A33869-F06A-3092-A737-8604418D2DB4}"/>
          </ac:picMkLst>
        </pc:picChg>
        <pc:picChg chg="add del mod">
          <ac:chgData name="Gaia Petrucci" userId="eaa9fa10-0a47-4a3d-bb5e-3fd2e89b9a0f" providerId="ADAL" clId="{4FC7DBA0-BAEE-4541-B8A8-16CFD3C447D7}" dt="2022-09-02T12:04:04.637" v="72" actId="478"/>
          <ac:picMkLst>
            <pc:docMk/>
            <pc:sldMk cId="2421225255" sldId="261"/>
            <ac:picMk id="29" creationId="{D8BC283A-F5B3-3D12-B914-ED970DADD23F}"/>
          </ac:picMkLst>
        </pc:picChg>
        <pc:picChg chg="add del mod">
          <ac:chgData name="Gaia Petrucci" userId="eaa9fa10-0a47-4a3d-bb5e-3fd2e89b9a0f" providerId="ADAL" clId="{4FC7DBA0-BAEE-4541-B8A8-16CFD3C447D7}" dt="2022-09-02T13:10:56.561" v="464" actId="478"/>
          <ac:picMkLst>
            <pc:docMk/>
            <pc:sldMk cId="2421225255" sldId="261"/>
            <ac:picMk id="31" creationId="{7517E600-A53A-7DCE-3306-0FE4521D883D}"/>
          </ac:picMkLst>
        </pc:picChg>
        <pc:picChg chg="add mod">
          <ac:chgData name="Gaia Petrucci" userId="eaa9fa10-0a47-4a3d-bb5e-3fd2e89b9a0f" providerId="ADAL" clId="{4FC7DBA0-BAEE-4541-B8A8-16CFD3C447D7}" dt="2022-09-02T13:30:53.733" v="492" actId="14826"/>
          <ac:picMkLst>
            <pc:docMk/>
            <pc:sldMk cId="2421225255" sldId="261"/>
            <ac:picMk id="33" creationId="{EDEC2D61-B0D4-4894-CA8D-92C37D8BD807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4" creationId="{A7C1787D-6C5F-81A9-3BDE-4CCA4E7E450A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5" creationId="{0222C7FE-85DE-CC9F-E430-6E6971C90BC9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6" creationId="{6944C3AA-E132-5C03-9AC8-5A7321EFEE3D}"/>
          </ac:picMkLst>
        </pc:picChg>
        <pc:picChg chg="add mod">
          <ac:chgData name="Gaia Petrucci" userId="eaa9fa10-0a47-4a3d-bb5e-3fd2e89b9a0f" providerId="ADAL" clId="{4FC7DBA0-BAEE-4541-B8A8-16CFD3C447D7}" dt="2022-09-02T13:09:20.884" v="368" actId="14826"/>
          <ac:picMkLst>
            <pc:docMk/>
            <pc:sldMk cId="2421225255" sldId="261"/>
            <ac:picMk id="38" creationId="{06CABE0E-D801-86C9-6985-69282A8AE0CC}"/>
          </ac:picMkLst>
        </pc:picChg>
        <pc:picChg chg="add mod">
          <ac:chgData name="Gaia Petrucci" userId="eaa9fa10-0a47-4a3d-bb5e-3fd2e89b9a0f" providerId="ADAL" clId="{4FC7DBA0-BAEE-4541-B8A8-16CFD3C447D7}" dt="2022-09-02T13:09:13.303" v="367" actId="14826"/>
          <ac:picMkLst>
            <pc:docMk/>
            <pc:sldMk cId="2421225255" sldId="261"/>
            <ac:picMk id="40" creationId="{DB9CA057-1E5D-D311-6649-0DFE4BDBF127}"/>
          </ac:picMkLst>
        </pc:picChg>
        <pc:picChg chg="add mod">
          <ac:chgData name="Gaia Petrucci" userId="eaa9fa10-0a47-4a3d-bb5e-3fd2e89b9a0f" providerId="ADAL" clId="{4FC7DBA0-BAEE-4541-B8A8-16CFD3C447D7}" dt="2022-09-02T12:27:34.183" v="342" actId="1076"/>
          <ac:picMkLst>
            <pc:docMk/>
            <pc:sldMk cId="2421225255" sldId="261"/>
            <ac:picMk id="42" creationId="{9AD0702C-FAB8-B1CE-8890-1F480EE54286}"/>
          </ac:picMkLst>
        </pc:picChg>
        <pc:picChg chg="add mod">
          <ac:chgData name="Gaia Petrucci" userId="eaa9fa10-0a47-4a3d-bb5e-3fd2e89b9a0f" providerId="ADAL" clId="{4FC7DBA0-BAEE-4541-B8A8-16CFD3C447D7}" dt="2022-09-02T12:59:39.113" v="356" actId="29295"/>
          <ac:picMkLst>
            <pc:docMk/>
            <pc:sldMk cId="2421225255" sldId="261"/>
            <ac:picMk id="44" creationId="{A18B4C31-A159-D044-1C62-9B9A06724C60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4:00:32.805" v="508" actId="14826"/>
        <pc:sldMkLst>
          <pc:docMk/>
          <pc:sldMk cId="3833664944" sldId="262"/>
        </pc:sldMkLst>
        <pc:spChg chg="add del mod">
          <ac:chgData name="Gaia Petrucci" userId="eaa9fa10-0a47-4a3d-bb5e-3fd2e89b9a0f" providerId="ADAL" clId="{4FC7DBA0-BAEE-4541-B8A8-16CFD3C447D7}" dt="2022-09-02T13:59:25.075" v="493"/>
          <ac:spMkLst>
            <pc:docMk/>
            <pc:sldMk cId="3833664944" sldId="262"/>
            <ac:spMk id="4" creationId="{E9499EC6-BE89-D5CC-9657-90B84D85783F}"/>
          </ac:spMkLst>
        </pc:sp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5" creationId="{0050EB9B-F87F-9440-5894-353EAD514135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7" creationId="{6785219B-D62C-C095-DC04-05563AA8DA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8" creationId="{4EAF3553-C1D6-2C73-1925-DB6117B4D213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9" creationId="{9E4A9539-07FB-F552-6923-487C20E0BF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1" creationId="{09995E03-61F0-6FB7-C710-6463CBAA031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3" creationId="{DD5CED40-0BBC-148A-8BC9-EA5FA58A24A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5" creationId="{AD112B99-E1FF-037B-8890-32ACA5C738BD}"/>
          </ac:picMkLst>
        </pc:picChg>
        <pc:picChg chg="add mod">
          <ac:chgData name="Gaia Petrucci" userId="eaa9fa10-0a47-4a3d-bb5e-3fd2e89b9a0f" providerId="ADAL" clId="{4FC7DBA0-BAEE-4541-B8A8-16CFD3C447D7}" dt="2022-09-02T14:00:21.173" v="507" actId="1076"/>
          <ac:picMkLst>
            <pc:docMk/>
            <pc:sldMk cId="3833664944" sldId="262"/>
            <ac:picMk id="17" creationId="{020DE6F7-7091-2D4A-5D11-97C95EC91EFF}"/>
          </ac:picMkLst>
        </pc:picChg>
        <pc:picChg chg="add mod">
          <ac:chgData name="Gaia Petrucci" userId="eaa9fa10-0a47-4a3d-bb5e-3fd2e89b9a0f" providerId="ADAL" clId="{4FC7DBA0-BAEE-4541-B8A8-16CFD3C447D7}" dt="2022-09-02T14:00:32.805" v="508" actId="14826"/>
          <ac:picMkLst>
            <pc:docMk/>
            <pc:sldMk cId="3833664944" sldId="262"/>
            <ac:picMk id="19" creationId="{FAF30EAD-6AE7-6EC4-BCD9-3A1134810432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1" creationId="{ED489C33-211A-706E-9308-29ED6718E58F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3" creationId="{72E1EB2E-9D79-27C6-488C-D323CF2581B2}"/>
          </ac:picMkLst>
        </pc:picChg>
      </pc:sldChg>
      <pc:sldChg chg="modSp new mod">
        <pc:chgData name="Gaia Petrucci" userId="eaa9fa10-0a47-4a3d-bb5e-3fd2e89b9a0f" providerId="ADAL" clId="{4FC7DBA0-BAEE-4541-B8A8-16CFD3C447D7}" dt="2022-09-21T13:57:26.849" v="808" actId="20577"/>
        <pc:sldMkLst>
          <pc:docMk/>
          <pc:sldMk cId="1734888199" sldId="263"/>
        </pc:sldMkLst>
        <pc:spChg chg="mod">
          <ac:chgData name="Gaia Petrucci" userId="eaa9fa10-0a47-4a3d-bb5e-3fd2e89b9a0f" providerId="ADAL" clId="{4FC7DBA0-BAEE-4541-B8A8-16CFD3C447D7}" dt="2022-09-21T13:56:56.783" v="762" actId="20577"/>
          <ac:spMkLst>
            <pc:docMk/>
            <pc:sldMk cId="1734888199" sldId="263"/>
            <ac:spMk id="2" creationId="{18CAAC34-188D-60DE-1FFB-7E0D2C516D28}"/>
          </ac:spMkLst>
        </pc:spChg>
        <pc:spChg chg="mod">
          <ac:chgData name="Gaia Petrucci" userId="eaa9fa10-0a47-4a3d-bb5e-3fd2e89b9a0f" providerId="ADAL" clId="{4FC7DBA0-BAEE-4541-B8A8-16CFD3C447D7}" dt="2022-09-21T13:57:26.849" v="808" actId="20577"/>
          <ac:spMkLst>
            <pc:docMk/>
            <pc:sldMk cId="1734888199" sldId="263"/>
            <ac:spMk id="3" creationId="{26156541-E8F9-1AC5-A834-99752AABAA60}"/>
          </ac:spMkLst>
        </pc:spChg>
      </pc:sldChg>
      <pc:sldChg chg="addSp delSp modSp add mod ord">
        <pc:chgData name="Gaia Petrucci" userId="eaa9fa10-0a47-4a3d-bb5e-3fd2e89b9a0f" providerId="ADAL" clId="{4FC7DBA0-BAEE-4541-B8A8-16CFD3C447D7}" dt="2022-09-26T13:13:03.758" v="1466" actId="14826"/>
        <pc:sldMkLst>
          <pc:docMk/>
          <pc:sldMk cId="1896767764" sldId="264"/>
        </pc:sldMkLst>
        <pc:spChg chg="mod">
          <ac:chgData name="Gaia Petrucci" userId="eaa9fa10-0a47-4a3d-bb5e-3fd2e89b9a0f" providerId="ADAL" clId="{4FC7DBA0-BAEE-4541-B8A8-16CFD3C447D7}" dt="2022-09-22T08:59:08.043" v="1368" actId="20577"/>
          <ac:spMkLst>
            <pc:docMk/>
            <pc:sldMk cId="1896767764" sldId="264"/>
            <ac:spMk id="2" creationId="{A5665B8C-1037-16F9-F743-7C9092CD8656}"/>
          </ac:spMkLst>
        </pc:spChg>
        <pc:spChg chg="add del mod">
          <ac:chgData name="Gaia Petrucci" userId="eaa9fa10-0a47-4a3d-bb5e-3fd2e89b9a0f" providerId="ADAL" clId="{4FC7DBA0-BAEE-4541-B8A8-16CFD3C447D7}" dt="2022-09-22T08:49:12.969" v="1306" actId="478"/>
          <ac:spMkLst>
            <pc:docMk/>
            <pc:sldMk cId="1896767764" sldId="264"/>
            <ac:spMk id="4" creationId="{A0AD6F4E-797C-DDB6-D56D-A263E3783A9C}"/>
          </ac:spMkLst>
        </pc:spChg>
        <pc:picChg chg="add mod">
          <ac:chgData name="Gaia Petrucci" userId="eaa9fa10-0a47-4a3d-bb5e-3fd2e89b9a0f" providerId="ADAL" clId="{4FC7DBA0-BAEE-4541-B8A8-16CFD3C447D7}" dt="2022-09-22T08:59:49.562" v="1430" actId="1037"/>
          <ac:picMkLst>
            <pc:docMk/>
            <pc:sldMk cId="1896767764" sldId="264"/>
            <ac:picMk id="6" creationId="{D6AC1F61-8260-F7C9-7FE9-13B9CD0DD785}"/>
          </ac:picMkLst>
        </pc:picChg>
        <pc:picChg chg="add del mod">
          <ac:chgData name="Gaia Petrucci" userId="eaa9fa10-0a47-4a3d-bb5e-3fd2e89b9a0f" providerId="ADAL" clId="{4FC7DBA0-BAEE-4541-B8A8-16CFD3C447D7}" dt="2022-09-22T08:51:58.746" v="1316" actId="478"/>
          <ac:picMkLst>
            <pc:docMk/>
            <pc:sldMk cId="1896767764" sldId="264"/>
            <ac:picMk id="8" creationId="{F0C55E2A-2363-72BD-DB71-60F2044D3EA0}"/>
          </ac:picMkLst>
        </pc:picChg>
        <pc:picChg chg="add mod">
          <ac:chgData name="Gaia Petrucci" userId="eaa9fa10-0a47-4a3d-bb5e-3fd2e89b9a0f" providerId="ADAL" clId="{4FC7DBA0-BAEE-4541-B8A8-16CFD3C447D7}" dt="2022-09-22T08:59:57.778" v="1462" actId="1037"/>
          <ac:picMkLst>
            <pc:docMk/>
            <pc:sldMk cId="1896767764" sldId="264"/>
            <ac:picMk id="10" creationId="{A8ACEB05-8AC1-D2E1-D938-34D055AE28E9}"/>
          </ac:picMkLst>
        </pc:picChg>
        <pc:picChg chg="add del mod">
          <ac:chgData name="Gaia Petrucci" userId="eaa9fa10-0a47-4a3d-bb5e-3fd2e89b9a0f" providerId="ADAL" clId="{4FC7DBA0-BAEE-4541-B8A8-16CFD3C447D7}" dt="2022-09-22T08:55:45.154" v="1324" actId="478"/>
          <ac:picMkLst>
            <pc:docMk/>
            <pc:sldMk cId="1896767764" sldId="264"/>
            <ac:picMk id="12" creationId="{493E237F-CDE1-0270-3E03-23E449AF0936}"/>
          </ac:picMkLst>
        </pc:picChg>
        <pc:picChg chg="add mod">
          <ac:chgData name="Gaia Petrucci" userId="eaa9fa10-0a47-4a3d-bb5e-3fd2e89b9a0f" providerId="ADAL" clId="{4FC7DBA0-BAEE-4541-B8A8-16CFD3C447D7}" dt="2022-09-22T08:59:43.770" v="1413" actId="14100"/>
          <ac:picMkLst>
            <pc:docMk/>
            <pc:sldMk cId="1896767764" sldId="264"/>
            <ac:picMk id="14" creationId="{11BD0612-4DC2-109B-FD44-84E89CBDDF66}"/>
          </ac:picMkLst>
        </pc:picChg>
        <pc:picChg chg="add mod">
          <ac:chgData name="Gaia Petrucci" userId="eaa9fa10-0a47-4a3d-bb5e-3fd2e89b9a0f" providerId="ADAL" clId="{4FC7DBA0-BAEE-4541-B8A8-16CFD3C447D7}" dt="2022-09-22T08:59:57.778" v="1462" actId="1037"/>
          <ac:picMkLst>
            <pc:docMk/>
            <pc:sldMk cId="1896767764" sldId="264"/>
            <ac:picMk id="16" creationId="{DF4BB6CC-AFCB-BF43-F78B-724F3D979207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17" creationId="{020DE6F7-7091-2D4A-5D11-97C95EC91EFF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19" creationId="{FAF30EAD-6AE7-6EC4-BCD9-3A1134810432}"/>
          </ac:picMkLst>
        </pc:picChg>
        <pc:picChg chg="add mod">
          <ac:chgData name="Gaia Petrucci" userId="eaa9fa10-0a47-4a3d-bb5e-3fd2e89b9a0f" providerId="ADAL" clId="{4FC7DBA0-BAEE-4541-B8A8-16CFD3C447D7}" dt="2022-09-22T08:59:49.562" v="1430" actId="1037"/>
          <ac:picMkLst>
            <pc:docMk/>
            <pc:sldMk cId="1896767764" sldId="264"/>
            <ac:picMk id="20" creationId="{6C8F6D20-6346-81DD-39E3-FB904C1DD0EE}"/>
          </ac:picMkLst>
        </pc:picChg>
        <pc:picChg chg="del">
          <ac:chgData name="Gaia Petrucci" userId="eaa9fa10-0a47-4a3d-bb5e-3fd2e89b9a0f" providerId="ADAL" clId="{4FC7DBA0-BAEE-4541-B8A8-16CFD3C447D7}" dt="2022-09-22T08:58:53.770" v="1351" actId="478"/>
          <ac:picMkLst>
            <pc:docMk/>
            <pc:sldMk cId="1896767764" sldId="264"/>
            <ac:picMk id="21" creationId="{ED489C33-211A-706E-9308-29ED6718E58F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23" creationId="{72E1EB2E-9D79-27C6-488C-D323CF2581B2}"/>
          </ac:picMkLst>
        </pc:picChg>
        <pc:picChg chg="add mod">
          <ac:chgData name="Gaia Petrucci" userId="eaa9fa10-0a47-4a3d-bb5e-3fd2e89b9a0f" providerId="ADAL" clId="{4FC7DBA0-BAEE-4541-B8A8-16CFD3C447D7}" dt="2022-09-22T08:59:43.770" v="1413" actId="14100"/>
          <ac:picMkLst>
            <pc:docMk/>
            <pc:sldMk cId="1896767764" sldId="264"/>
            <ac:picMk id="24" creationId="{26387430-9032-5DE8-4B6B-CF7A1F5DE3FC}"/>
          </ac:picMkLst>
        </pc:picChg>
        <pc:picChg chg="add mod">
          <ac:chgData name="Gaia Petrucci" userId="eaa9fa10-0a47-4a3d-bb5e-3fd2e89b9a0f" providerId="ADAL" clId="{4FC7DBA0-BAEE-4541-B8A8-16CFD3C447D7}" dt="2022-09-26T13:13:03.758" v="1466" actId="14826"/>
          <ac:picMkLst>
            <pc:docMk/>
            <pc:sldMk cId="1896767764" sldId="264"/>
            <ac:picMk id="26" creationId="{5CF95A61-24E7-D0C5-112D-EA3E014CA8D2}"/>
          </ac:picMkLst>
        </pc:picChg>
      </pc:sldChg>
      <pc:sldChg chg="addSp delSp modSp add mod">
        <pc:chgData name="Gaia Petrucci" userId="eaa9fa10-0a47-4a3d-bb5e-3fd2e89b9a0f" providerId="ADAL" clId="{4FC7DBA0-BAEE-4541-B8A8-16CFD3C447D7}" dt="2022-09-26T13:12:38.442" v="1465" actId="14826"/>
        <pc:sldMkLst>
          <pc:docMk/>
          <pc:sldMk cId="4099790224" sldId="265"/>
        </pc:sldMkLst>
        <pc:spChg chg="mod">
          <ac:chgData name="Gaia Petrucci" userId="eaa9fa10-0a47-4a3d-bb5e-3fd2e89b9a0f" providerId="ADAL" clId="{4FC7DBA0-BAEE-4541-B8A8-16CFD3C447D7}" dt="2022-09-21T13:58:59.563" v="823" actId="20577"/>
          <ac:spMkLst>
            <pc:docMk/>
            <pc:sldMk cId="4099790224" sldId="265"/>
            <ac:spMk id="2" creationId="{A5665B8C-1037-16F9-F743-7C9092CD8656}"/>
          </ac:spMkLst>
        </pc:spChg>
        <pc:spChg chg="add del mod">
          <ac:chgData name="Gaia Petrucci" userId="eaa9fa10-0a47-4a3d-bb5e-3fd2e89b9a0f" providerId="ADAL" clId="{4FC7DBA0-BAEE-4541-B8A8-16CFD3C447D7}" dt="2022-09-21T13:58:31.802" v="816" actId="478"/>
          <ac:spMkLst>
            <pc:docMk/>
            <pc:sldMk cId="4099790224" sldId="265"/>
            <ac:spMk id="4" creationId="{A26E5CEE-9130-291E-BBC8-4852DF49467F}"/>
          </ac:spMkLst>
        </pc:spChg>
        <pc:spChg chg="mod">
          <ac:chgData name="Gaia Petrucci" userId="eaa9fa10-0a47-4a3d-bb5e-3fd2e89b9a0f" providerId="ADAL" clId="{4FC7DBA0-BAEE-4541-B8A8-16CFD3C447D7}" dt="2022-09-22T08:42:53.114" v="1002" actId="1037"/>
          <ac:spMkLst>
            <pc:docMk/>
            <pc:sldMk cId="4099790224" sldId="265"/>
            <ac:spMk id="10" creationId="{DD2E246E-033D-423B-FC40-583E65437350}"/>
          </ac:spMkLst>
        </pc:spChg>
        <pc:spChg chg="mod">
          <ac:chgData name="Gaia Petrucci" userId="eaa9fa10-0a47-4a3d-bb5e-3fd2e89b9a0f" providerId="ADAL" clId="{4FC7DBA0-BAEE-4541-B8A8-16CFD3C447D7}" dt="2022-09-22T08:42:53.114" v="1002" actId="1037"/>
          <ac:spMkLst>
            <pc:docMk/>
            <pc:sldMk cId="4099790224" sldId="265"/>
            <ac:spMk id="11" creationId="{18C65638-BF53-D7A3-A917-9C212D2E8313}"/>
          </ac:spMkLst>
        </pc:spChg>
        <pc:spChg chg="del">
          <ac:chgData name="Gaia Petrucci" userId="eaa9fa10-0a47-4a3d-bb5e-3fd2e89b9a0f" providerId="ADAL" clId="{4FC7DBA0-BAEE-4541-B8A8-16CFD3C447D7}" dt="2022-09-21T13:58:34.636" v="817" actId="478"/>
          <ac:spMkLst>
            <pc:docMk/>
            <pc:sldMk cId="4099790224" sldId="265"/>
            <ac:spMk id="30" creationId="{DA5C2493-65BC-0A00-F981-ED7BDB376488}"/>
          </ac:spMkLst>
        </pc:spChg>
        <pc:picChg chg="add mod ord">
          <ac:chgData name="Gaia Petrucci" userId="eaa9fa10-0a47-4a3d-bb5e-3fd2e89b9a0f" providerId="ADAL" clId="{4FC7DBA0-BAEE-4541-B8A8-16CFD3C447D7}" dt="2022-09-21T14:01:55.118" v="858" actId="1038"/>
          <ac:picMkLst>
            <pc:docMk/>
            <pc:sldMk cId="4099790224" sldId="265"/>
            <ac:picMk id="6" creationId="{E0844E8B-17DF-0EA9-B44F-B8714A66FCDB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8" creationId="{1068384B-114A-A168-FC75-3B449DD577CE}"/>
          </ac:picMkLst>
        </pc:picChg>
        <pc:picChg chg="add mod ord">
          <ac:chgData name="Gaia Petrucci" userId="eaa9fa10-0a47-4a3d-bb5e-3fd2e89b9a0f" providerId="ADAL" clId="{4FC7DBA0-BAEE-4541-B8A8-16CFD3C447D7}" dt="2022-09-21T14:02:04.353" v="871" actId="1037"/>
          <ac:picMkLst>
            <pc:docMk/>
            <pc:sldMk cId="4099790224" sldId="265"/>
            <ac:picMk id="9" creationId="{82CE5533-2F7E-B834-E4BB-F8051EFF202F}"/>
          </ac:picMkLst>
        </pc:picChg>
        <pc:picChg chg="add mod">
          <ac:chgData name="Gaia Petrucci" userId="eaa9fa10-0a47-4a3d-bb5e-3fd2e89b9a0f" providerId="ADAL" clId="{4FC7DBA0-BAEE-4541-B8A8-16CFD3C447D7}" dt="2022-09-22T08:36:41.690" v="991" actId="1038"/>
          <ac:picMkLst>
            <pc:docMk/>
            <pc:sldMk cId="4099790224" sldId="265"/>
            <ac:picMk id="13" creationId="{8BFB5B0F-0B09-0E14-9E87-3072751051FE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14" creationId="{8F73751F-7CBC-1203-ED7F-E91807B6B04C}"/>
          </ac:picMkLst>
        </pc:picChg>
        <pc:picChg chg="add mod">
          <ac:chgData name="Gaia Petrucci" userId="eaa9fa10-0a47-4a3d-bb5e-3fd2e89b9a0f" providerId="ADAL" clId="{4FC7DBA0-BAEE-4541-B8A8-16CFD3C447D7}" dt="2022-09-22T08:42:58.401" v="1003" actId="1076"/>
          <ac:picMkLst>
            <pc:docMk/>
            <pc:sldMk cId="4099790224" sldId="265"/>
            <ac:picMk id="16" creationId="{15C6C5C2-CF8D-6546-80D5-9D48E676E4A7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18" creationId="{D66C4157-7408-2AF3-A84C-7B74A19A6909}"/>
          </ac:picMkLst>
        </pc:picChg>
        <pc:picChg chg="del">
          <ac:chgData name="Gaia Petrucci" userId="eaa9fa10-0a47-4a3d-bb5e-3fd2e89b9a0f" providerId="ADAL" clId="{4FC7DBA0-BAEE-4541-B8A8-16CFD3C447D7}" dt="2022-09-21T13:59:06.010" v="825" actId="478"/>
          <ac:picMkLst>
            <pc:docMk/>
            <pc:sldMk cId="4099790224" sldId="265"/>
            <ac:picMk id="19" creationId="{37C1FB8B-45D4-F9E7-7965-F94A860D5E8D}"/>
          </ac:picMkLst>
        </pc:picChg>
        <pc:picChg chg="add mod">
          <ac:chgData name="Gaia Petrucci" userId="eaa9fa10-0a47-4a3d-bb5e-3fd2e89b9a0f" providerId="ADAL" clId="{4FC7DBA0-BAEE-4541-B8A8-16CFD3C447D7}" dt="2022-09-22T08:42:53.114" v="1002" actId="1037"/>
          <ac:picMkLst>
            <pc:docMk/>
            <pc:sldMk cId="4099790224" sldId="265"/>
            <ac:picMk id="20" creationId="{7D25EF54-62A2-670C-0F28-811EEAD27CD9}"/>
          </ac:picMkLst>
        </pc:picChg>
        <pc:picChg chg="del">
          <ac:chgData name="Gaia Petrucci" userId="eaa9fa10-0a47-4a3d-bb5e-3fd2e89b9a0f" providerId="ADAL" clId="{4FC7DBA0-BAEE-4541-B8A8-16CFD3C447D7}" dt="2022-09-21T13:59:03.310" v="824" actId="478"/>
          <ac:picMkLst>
            <pc:docMk/>
            <pc:sldMk cId="4099790224" sldId="265"/>
            <ac:picMk id="21" creationId="{DC3FCC69-EE24-5A9E-47B6-B0203A314245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3" creationId="{E3F23E46-09F1-DF39-7AD2-F0E159693417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5" creationId="{4B457C91-AD9C-1300-06CB-4632A5305CEE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26" creationId="{5C3BFF18-AACC-867B-4470-3045AE29795C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7" creationId="{01CF2196-CBD2-3EF2-ADA1-8B7F63C2F05A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29" creationId="{5288EA9D-98A9-C2C4-4022-2C87BF03C2EA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32" creationId="{5814BC61-0F86-7CD1-D70C-48E6F347ABD7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34" creationId="{57BF5D2C-BCFC-3680-F001-B887B953BAF9}"/>
          </ac:picMkLst>
        </pc:picChg>
        <pc:picChg chg="add mod">
          <ac:chgData name="Gaia Petrucci" userId="eaa9fa10-0a47-4a3d-bb5e-3fd2e89b9a0f" providerId="ADAL" clId="{4FC7DBA0-BAEE-4541-B8A8-16CFD3C447D7}" dt="2022-09-22T08:33:48.148" v="904" actId="571"/>
          <ac:picMkLst>
            <pc:docMk/>
            <pc:sldMk cId="4099790224" sldId="265"/>
            <ac:picMk id="35" creationId="{F634BC8B-4D27-AE16-E1C2-F5BFD4AB53A6}"/>
          </ac:picMkLst>
        </pc:picChg>
        <pc:picChg chg="add mod">
          <ac:chgData name="Gaia Petrucci" userId="eaa9fa10-0a47-4a3d-bb5e-3fd2e89b9a0f" providerId="ADAL" clId="{4FC7DBA0-BAEE-4541-B8A8-16CFD3C447D7}" dt="2022-09-22T08:33:48.148" v="904" actId="571"/>
          <ac:picMkLst>
            <pc:docMk/>
            <pc:sldMk cId="4099790224" sldId="265"/>
            <ac:picMk id="36" creationId="{A5A8BFB7-9EDF-95D8-7851-6A6E586E5319}"/>
          </ac:picMkLst>
        </pc:picChg>
        <pc:picChg chg="add mod">
          <ac:chgData name="Gaia Petrucci" userId="eaa9fa10-0a47-4a3d-bb5e-3fd2e89b9a0f" providerId="ADAL" clId="{4FC7DBA0-BAEE-4541-B8A8-16CFD3C447D7}" dt="2022-09-26T13:12:38.442" v="1465" actId="14826"/>
          <ac:picMkLst>
            <pc:docMk/>
            <pc:sldMk cId="4099790224" sldId="265"/>
            <ac:picMk id="38" creationId="{2AF89FD0-DF9C-4166-67BD-7BE791886B04}"/>
          </ac:picMkLst>
        </pc:picChg>
        <pc:picChg chg="add mod">
          <ac:chgData name="Gaia Petrucci" userId="eaa9fa10-0a47-4a3d-bb5e-3fd2e89b9a0f" providerId="ADAL" clId="{4FC7DBA0-BAEE-4541-B8A8-16CFD3C447D7}" dt="2022-09-22T08:36:41.690" v="991" actId="1038"/>
          <ac:picMkLst>
            <pc:docMk/>
            <pc:sldMk cId="4099790224" sldId="265"/>
            <ac:picMk id="40" creationId="{81317ACB-FFB4-4691-1589-89AAF544A071}"/>
          </ac:picMkLst>
        </pc:picChg>
        <pc:picChg chg="add mod">
          <ac:chgData name="Gaia Petrucci" userId="eaa9fa10-0a47-4a3d-bb5e-3fd2e89b9a0f" providerId="ADAL" clId="{4FC7DBA0-BAEE-4541-B8A8-16CFD3C447D7}" dt="2022-09-22T08:43:02.449" v="1004" actId="1076"/>
          <ac:picMkLst>
            <pc:docMk/>
            <pc:sldMk cId="4099790224" sldId="265"/>
            <ac:picMk id="42" creationId="{A8907A6C-6AC6-5042-614E-FF1D13611CCB}"/>
          </ac:picMkLst>
        </pc:picChg>
        <pc:picChg chg="add mod">
          <ac:chgData name="Gaia Petrucci" userId="eaa9fa10-0a47-4a3d-bb5e-3fd2e89b9a0f" providerId="ADAL" clId="{4FC7DBA0-BAEE-4541-B8A8-16CFD3C447D7}" dt="2022-09-22T08:42:53.114" v="1002" actId="1037"/>
          <ac:picMkLst>
            <pc:docMk/>
            <pc:sldMk cId="4099790224" sldId="265"/>
            <ac:picMk id="44" creationId="{2FEE804C-F3B1-1ABC-416A-4EDFE3E7F998}"/>
          </ac:picMkLst>
        </pc:picChg>
      </pc:sldChg>
      <pc:sldChg chg="addSp delSp modSp add mod">
        <pc:chgData name="Gaia Petrucci" userId="eaa9fa10-0a47-4a3d-bb5e-3fd2e89b9a0f" providerId="ADAL" clId="{4FC7DBA0-BAEE-4541-B8A8-16CFD3C447D7}" dt="2022-09-26T14:44:02.417" v="1999" actId="14826"/>
        <pc:sldMkLst>
          <pc:docMk/>
          <pc:sldMk cId="1420873595" sldId="266"/>
        </pc:sldMkLst>
        <pc:spChg chg="add del mod">
          <ac:chgData name="Gaia Petrucci" userId="eaa9fa10-0a47-4a3d-bb5e-3fd2e89b9a0f" providerId="ADAL" clId="{4FC7DBA0-BAEE-4541-B8A8-16CFD3C447D7}" dt="2022-09-22T08:46:19.801" v="1190" actId="478"/>
          <ac:spMkLst>
            <pc:docMk/>
            <pc:sldMk cId="1420873595" sldId="266"/>
            <ac:spMk id="7" creationId="{BDA944AE-044D-2438-9E9F-A436D9C0C8BA}"/>
          </ac:spMkLst>
        </pc:spChg>
        <pc:spChg chg="mod">
          <ac:chgData name="Gaia Petrucci" userId="eaa9fa10-0a47-4a3d-bb5e-3fd2e89b9a0f" providerId="ADAL" clId="{4FC7DBA0-BAEE-4541-B8A8-16CFD3C447D7}" dt="2022-09-22T08:48:50.122" v="1283" actId="1037"/>
          <ac:spMkLst>
            <pc:docMk/>
            <pc:sldMk cId="1420873595" sldId="266"/>
            <ac:spMk id="15" creationId="{3FB05860-D1A8-13D6-1395-C8B47EF60960}"/>
          </ac:spMkLst>
        </pc:spChg>
        <pc:spChg chg="mod">
          <ac:chgData name="Gaia Petrucci" userId="eaa9fa10-0a47-4a3d-bb5e-3fd2e89b9a0f" providerId="ADAL" clId="{4FC7DBA0-BAEE-4541-B8A8-16CFD3C447D7}" dt="2022-09-22T08:48:50.122" v="1283" actId="1037"/>
          <ac:spMkLst>
            <pc:docMk/>
            <pc:sldMk cId="1420873595" sldId="266"/>
            <ac:spMk id="16" creationId="{D925209F-C2F6-26F7-4445-1BCD60B20F96}"/>
          </ac:spMkLst>
        </pc:spChg>
        <pc:spChg chg="del">
          <ac:chgData name="Gaia Petrucci" userId="eaa9fa10-0a47-4a3d-bb5e-3fd2e89b9a0f" providerId="ADAL" clId="{4FC7DBA0-BAEE-4541-B8A8-16CFD3C447D7}" dt="2022-09-21T13:58:19.514" v="814" actId="478"/>
          <ac:spMkLst>
            <pc:docMk/>
            <pc:sldMk cId="1420873595" sldId="266"/>
            <ac:spMk id="45" creationId="{5CEC4F50-3A1B-4CFA-6755-E853B288857C}"/>
          </ac:spMkLst>
        </pc:spChg>
        <pc:picChg chg="add mod">
          <ac:chgData name="Gaia Petrucci" userId="eaa9fa10-0a47-4a3d-bb5e-3fd2e89b9a0f" providerId="ADAL" clId="{4FC7DBA0-BAEE-4541-B8A8-16CFD3C447D7}" dt="2022-09-22T08:48:50.122" v="1283" actId="1037"/>
          <ac:picMkLst>
            <pc:docMk/>
            <pc:sldMk cId="1420873595" sldId="266"/>
            <ac:picMk id="9" creationId="{07DF280E-1061-83D3-89A4-EEF56EB3E0DF}"/>
          </ac:picMkLst>
        </pc:picChg>
        <pc:picChg chg="add mod">
          <ac:chgData name="Gaia Petrucci" userId="eaa9fa10-0a47-4a3d-bb5e-3fd2e89b9a0f" providerId="ADAL" clId="{4FC7DBA0-BAEE-4541-B8A8-16CFD3C447D7}" dt="2022-09-22T08:48:32.962" v="1251" actId="1037"/>
          <ac:picMkLst>
            <pc:docMk/>
            <pc:sldMk cId="1420873595" sldId="266"/>
            <ac:picMk id="11" creationId="{041FEA77-8FD9-EDC4-A138-B7910097961D}"/>
          </ac:picMkLst>
        </pc:picChg>
        <pc:picChg chg="add mod">
          <ac:chgData name="Gaia Petrucci" userId="eaa9fa10-0a47-4a3d-bb5e-3fd2e89b9a0f" providerId="ADAL" clId="{4FC7DBA0-BAEE-4541-B8A8-16CFD3C447D7}" dt="2022-09-22T08:49:00.587" v="1303" actId="1037"/>
          <ac:picMkLst>
            <pc:docMk/>
            <pc:sldMk cId="1420873595" sldId="266"/>
            <ac:picMk id="13" creationId="{2896A634-F90A-9775-AEAE-8BBE0FC80D07}"/>
          </ac:picMkLst>
        </pc:picChg>
        <pc:picChg chg="add mod">
          <ac:chgData name="Gaia Petrucci" userId="eaa9fa10-0a47-4a3d-bb5e-3fd2e89b9a0f" providerId="ADAL" clId="{4FC7DBA0-BAEE-4541-B8A8-16CFD3C447D7}" dt="2022-09-22T08:48:50.122" v="1283" actId="1037"/>
          <ac:picMkLst>
            <pc:docMk/>
            <pc:sldMk cId="1420873595" sldId="266"/>
            <ac:picMk id="17" creationId="{FEC65F7E-F794-F888-CA7F-10D85E177B08}"/>
          </ac:picMkLst>
        </pc:picChg>
        <pc:picChg chg="add mod">
          <ac:chgData name="Gaia Petrucci" userId="eaa9fa10-0a47-4a3d-bb5e-3fd2e89b9a0f" providerId="ADAL" clId="{4FC7DBA0-BAEE-4541-B8A8-16CFD3C447D7}" dt="2022-09-26T14:44:02.417" v="1999" actId="14826"/>
          <ac:picMkLst>
            <pc:docMk/>
            <pc:sldMk cId="1420873595" sldId="266"/>
            <ac:picMk id="19" creationId="{685A3A12-ECB1-6661-7AAD-2A19A5B19127}"/>
          </ac:picMkLst>
        </pc:picChg>
        <pc:picChg chg="del">
          <ac:chgData name="Gaia Petrucci" userId="eaa9fa10-0a47-4a3d-bb5e-3fd2e89b9a0f" providerId="ADAL" clId="{4FC7DBA0-BAEE-4541-B8A8-16CFD3C447D7}" dt="2022-09-22T08:46:14.542" v="1188" actId="478"/>
          <ac:picMkLst>
            <pc:docMk/>
            <pc:sldMk cId="1420873595" sldId="266"/>
            <ac:picMk id="21" creationId="{582545BD-6EEA-DF8C-71F7-01313B3F44E0}"/>
          </ac:picMkLst>
        </pc:picChg>
        <pc:picChg chg="add mod">
          <ac:chgData name="Gaia Petrucci" userId="eaa9fa10-0a47-4a3d-bb5e-3fd2e89b9a0f" providerId="ADAL" clId="{4FC7DBA0-BAEE-4541-B8A8-16CFD3C447D7}" dt="2022-09-22T08:48:32.962" v="1251" actId="1037"/>
          <ac:picMkLst>
            <pc:docMk/>
            <pc:sldMk cId="1420873595" sldId="266"/>
            <ac:picMk id="22" creationId="{7D2D98FF-D17D-DDFB-7495-80B1D9E31F3B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23" creationId="{7700BD06-B4ED-76CC-02E1-DE34280284B6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25" creationId="{5511990E-0B83-0744-8999-D1C00D9F4D7C}"/>
          </ac:picMkLst>
        </pc:picChg>
        <pc:picChg chg="add mod">
          <ac:chgData name="Gaia Petrucci" userId="eaa9fa10-0a47-4a3d-bb5e-3fd2e89b9a0f" providerId="ADAL" clId="{4FC7DBA0-BAEE-4541-B8A8-16CFD3C447D7}" dt="2022-09-22T08:49:00.587" v="1303" actId="1037"/>
          <ac:picMkLst>
            <pc:docMk/>
            <pc:sldMk cId="1420873595" sldId="266"/>
            <ac:picMk id="26" creationId="{91F33B20-6655-36CA-DE88-D1DF8CDCBEA3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33" creationId="{EDEC2D61-B0D4-4894-CA8D-92C37D8BD807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38" creationId="{06CABE0E-D801-86C9-6985-69282A8AE0CC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40" creationId="{DB9CA057-1E5D-D311-6649-0DFE4BDBF127}"/>
          </ac:picMkLst>
        </pc:picChg>
        <pc:picChg chg="del">
          <ac:chgData name="Gaia Petrucci" userId="eaa9fa10-0a47-4a3d-bb5e-3fd2e89b9a0f" providerId="ADAL" clId="{4FC7DBA0-BAEE-4541-B8A8-16CFD3C447D7}" dt="2022-09-22T08:46:16.375" v="1189" actId="478"/>
          <ac:picMkLst>
            <pc:docMk/>
            <pc:sldMk cId="1420873595" sldId="266"/>
            <ac:picMk id="42" creationId="{9AD0702C-FAB8-B1CE-8890-1F480EE54286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44" creationId="{A18B4C31-A159-D044-1C62-9B9A06724C60}"/>
          </ac:picMkLst>
        </pc:picChg>
      </pc:sldChg>
      <pc:sldChg chg="addSp modSp add mod">
        <pc:chgData name="Gaia Petrucci" userId="eaa9fa10-0a47-4a3d-bb5e-3fd2e89b9a0f" providerId="ADAL" clId="{4FC7DBA0-BAEE-4541-B8A8-16CFD3C447D7}" dt="2022-09-26T13:12:25.581" v="1464" actId="14826"/>
        <pc:sldMkLst>
          <pc:docMk/>
          <pc:sldMk cId="3158598418" sldId="267"/>
        </pc:sldMkLst>
        <pc:spChg chg="mod">
          <ac:chgData name="Gaia Petrucci" userId="eaa9fa10-0a47-4a3d-bb5e-3fd2e89b9a0f" providerId="ADAL" clId="{4FC7DBA0-BAEE-4541-B8A8-16CFD3C447D7}" dt="2022-09-22T08:46:07.194" v="1187" actId="1037"/>
          <ac:spMkLst>
            <pc:docMk/>
            <pc:sldMk cId="3158598418" sldId="267"/>
            <ac:spMk id="10" creationId="{DD2E246E-033D-423B-FC40-583E65437350}"/>
          </ac:spMkLst>
        </pc:spChg>
        <pc:spChg chg="mod">
          <ac:chgData name="Gaia Petrucci" userId="eaa9fa10-0a47-4a3d-bb5e-3fd2e89b9a0f" providerId="ADAL" clId="{4FC7DBA0-BAEE-4541-B8A8-16CFD3C447D7}" dt="2022-09-22T08:46:07.194" v="1187" actId="1037"/>
          <ac:spMkLst>
            <pc:docMk/>
            <pc:sldMk cId="3158598418" sldId="267"/>
            <ac:spMk id="11" creationId="{18C65638-BF53-D7A3-A917-9C212D2E8313}"/>
          </ac:spMkLst>
        </pc:sp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4" creationId="{23465F80-D460-F4CD-CEDE-84DA4718A4AE}"/>
          </ac:picMkLst>
        </pc:pic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6" creationId="{AF9DBD14-A25C-F20A-F177-EFD66CDBA955}"/>
          </ac:picMkLst>
        </pc:pic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8" creationId="{241081EE-2DD9-0BCF-CA59-3C487B74FFBC}"/>
          </ac:picMkLst>
        </pc:picChg>
        <pc:picChg chg="add mod">
          <ac:chgData name="Gaia Petrucci" userId="eaa9fa10-0a47-4a3d-bb5e-3fd2e89b9a0f" providerId="ADAL" clId="{4FC7DBA0-BAEE-4541-B8A8-16CFD3C447D7}" dt="2022-09-22T08:45:37.305" v="1151" actId="1038"/>
          <ac:picMkLst>
            <pc:docMk/>
            <pc:sldMk cId="3158598418" sldId="267"/>
            <ac:picMk id="12" creationId="{2EA61F57-ABF7-C2B2-3CD5-487CAAC8D777}"/>
          </ac:picMkLst>
        </pc:picChg>
        <pc:picChg chg="add mod">
          <ac:chgData name="Gaia Petrucci" userId="eaa9fa10-0a47-4a3d-bb5e-3fd2e89b9a0f" providerId="ADAL" clId="{4FC7DBA0-BAEE-4541-B8A8-16CFD3C447D7}" dt="2022-09-26T13:12:25.581" v="1464" actId="14826"/>
          <ac:picMkLst>
            <pc:docMk/>
            <pc:sldMk cId="3158598418" sldId="267"/>
            <ac:picMk id="14" creationId="{3BDB4ADC-0916-63F9-0BB8-334E77E369DE}"/>
          </ac:picMkLst>
        </pc:picChg>
        <pc:picChg chg="add mod">
          <ac:chgData name="Gaia Petrucci" userId="eaa9fa10-0a47-4a3d-bb5e-3fd2e89b9a0f" providerId="ADAL" clId="{4FC7DBA0-BAEE-4541-B8A8-16CFD3C447D7}" dt="2022-09-22T08:45:04.825" v="1045" actId="1076"/>
          <ac:picMkLst>
            <pc:docMk/>
            <pc:sldMk cId="3158598418" sldId="267"/>
            <ac:picMk id="16" creationId="{5F61723E-A682-C930-B5B0-11BF58F3FE18}"/>
          </ac:picMkLst>
        </pc:picChg>
        <pc:picChg chg="add mod">
          <ac:chgData name="Gaia Petrucci" userId="eaa9fa10-0a47-4a3d-bb5e-3fd2e89b9a0f" providerId="ADAL" clId="{4FC7DBA0-BAEE-4541-B8A8-16CFD3C447D7}" dt="2022-09-22T08:45:28.507" v="1119" actId="1038"/>
          <ac:picMkLst>
            <pc:docMk/>
            <pc:sldMk cId="3158598418" sldId="267"/>
            <ac:picMk id="18" creationId="{6553D7EC-DD30-0E40-7146-7354FF060C73}"/>
          </ac:picMkLst>
        </pc:picChg>
      </pc:sldChg>
      <pc:sldChg chg="addSp delSp modSp add mod ord">
        <pc:chgData name="Gaia Petrucci" userId="eaa9fa10-0a47-4a3d-bb5e-3fd2e89b9a0f" providerId="ADAL" clId="{4FC7DBA0-BAEE-4541-B8A8-16CFD3C447D7}" dt="2022-09-28T07:57:43.346" v="2160" actId="14826"/>
        <pc:sldMkLst>
          <pc:docMk/>
          <pc:sldMk cId="4276776811" sldId="268"/>
        </pc:sldMkLst>
        <pc:spChg chg="mod">
          <ac:chgData name="Gaia Petrucci" userId="eaa9fa10-0a47-4a3d-bb5e-3fd2e89b9a0f" providerId="ADAL" clId="{4FC7DBA0-BAEE-4541-B8A8-16CFD3C447D7}" dt="2022-09-26T13:35:38.529" v="1902" actId="1076"/>
          <ac:spMkLst>
            <pc:docMk/>
            <pc:sldMk cId="4276776811" sldId="268"/>
            <ac:spMk id="2" creationId="{A5665B8C-1037-16F9-F743-7C9092CD8656}"/>
          </ac:spMkLst>
        </pc:spChg>
        <pc:spChg chg="add mod">
          <ac:chgData name="Gaia Petrucci" userId="eaa9fa10-0a47-4a3d-bb5e-3fd2e89b9a0f" providerId="ADAL" clId="{4FC7DBA0-BAEE-4541-B8A8-16CFD3C447D7}" dt="2022-09-28T07:48:23.093" v="2057" actId="20577"/>
          <ac:spMkLst>
            <pc:docMk/>
            <pc:sldMk cId="4276776811" sldId="268"/>
            <ac:spMk id="7" creationId="{311B7EEA-1054-B950-86C9-3D5BA81809C2}"/>
          </ac:spMkLst>
        </pc:spChg>
        <pc:spChg chg="mod">
          <ac:chgData name="Gaia Petrucci" userId="eaa9fa10-0a47-4a3d-bb5e-3fd2e89b9a0f" providerId="ADAL" clId="{4FC7DBA0-BAEE-4541-B8A8-16CFD3C447D7}" dt="2022-09-26T13:40:19.868" v="1983" actId="1038"/>
          <ac:spMkLst>
            <pc:docMk/>
            <pc:sldMk cId="4276776811" sldId="268"/>
            <ac:spMk id="10" creationId="{DD2E246E-033D-423B-FC40-583E65437350}"/>
          </ac:spMkLst>
        </pc:spChg>
        <pc:spChg chg="mod ord">
          <ac:chgData name="Gaia Petrucci" userId="eaa9fa10-0a47-4a3d-bb5e-3fd2e89b9a0f" providerId="ADAL" clId="{4FC7DBA0-BAEE-4541-B8A8-16CFD3C447D7}" dt="2022-09-26T13:40:03.774" v="1979" actId="166"/>
          <ac:spMkLst>
            <pc:docMk/>
            <pc:sldMk cId="4276776811" sldId="268"/>
            <ac:spMk id="11" creationId="{18C65638-BF53-D7A3-A917-9C212D2E8313}"/>
          </ac:spMkLst>
        </pc:spChg>
        <pc:spChg chg="mod">
          <ac:chgData name="Gaia Petrucci" userId="eaa9fa10-0a47-4a3d-bb5e-3fd2e89b9a0f" providerId="ADAL" clId="{4FC7DBA0-BAEE-4541-B8A8-16CFD3C447D7}" dt="2022-09-26T13:40:19.868" v="1983" actId="1038"/>
          <ac:spMkLst>
            <pc:docMk/>
            <pc:sldMk cId="4276776811" sldId="268"/>
            <ac:spMk id="22" creationId="{ABE04250-C2BF-E81D-20FD-EFA1FB2E884B}"/>
          </ac:spMkLst>
        </pc:spChg>
        <pc:spChg chg="add mod">
          <ac:chgData name="Gaia Petrucci" userId="eaa9fa10-0a47-4a3d-bb5e-3fd2e89b9a0f" providerId="ADAL" clId="{4FC7DBA0-BAEE-4541-B8A8-16CFD3C447D7}" dt="2022-09-26T13:40:41.056" v="1989" actId="1037"/>
          <ac:spMkLst>
            <pc:docMk/>
            <pc:sldMk cId="4276776811" sldId="268"/>
            <ac:spMk id="34" creationId="{18965ED1-2DD2-E527-A1CA-B7E15E30C07E}"/>
          </ac:spMkLst>
        </pc:spChg>
        <pc:picChg chg="mod">
          <ac:chgData name="Gaia Petrucci" userId="eaa9fa10-0a47-4a3d-bb5e-3fd2e89b9a0f" providerId="ADAL" clId="{4FC7DBA0-BAEE-4541-B8A8-16CFD3C447D7}" dt="2022-09-26T13:40:19.868" v="1983" actId="1038"/>
          <ac:picMkLst>
            <pc:docMk/>
            <pc:sldMk cId="4276776811" sldId="268"/>
            <ac:picMk id="4" creationId="{23465F80-D460-F4CD-CEDE-84DA4718A4AE}"/>
          </ac:picMkLst>
        </pc:picChg>
        <pc:picChg chg="add mod">
          <ac:chgData name="Gaia Petrucci" userId="eaa9fa10-0a47-4a3d-bb5e-3fd2e89b9a0f" providerId="ADAL" clId="{4FC7DBA0-BAEE-4541-B8A8-16CFD3C447D7}" dt="2022-09-26T13:23:29.401" v="1665" actId="1035"/>
          <ac:picMkLst>
            <pc:docMk/>
            <pc:sldMk cId="4276776811" sldId="268"/>
            <ac:picMk id="5" creationId="{50514FED-FA0E-99EF-3F0E-D7DB93EEE7AB}"/>
          </ac:picMkLst>
        </pc:picChg>
        <pc:picChg chg="mod">
          <ac:chgData name="Gaia Petrucci" userId="eaa9fa10-0a47-4a3d-bb5e-3fd2e89b9a0f" providerId="ADAL" clId="{4FC7DBA0-BAEE-4541-B8A8-16CFD3C447D7}" dt="2022-09-26T13:41:02.998" v="1998" actId="1037"/>
          <ac:picMkLst>
            <pc:docMk/>
            <pc:sldMk cId="4276776811" sldId="268"/>
            <ac:picMk id="6" creationId="{AF9DBD14-A25C-F20A-F177-EFD66CDBA955}"/>
          </ac:picMkLst>
        </pc:picChg>
        <pc:picChg chg="mod">
          <ac:chgData name="Gaia Petrucci" userId="eaa9fa10-0a47-4a3d-bb5e-3fd2e89b9a0f" providerId="ADAL" clId="{4FC7DBA0-BAEE-4541-B8A8-16CFD3C447D7}" dt="2022-09-26T13:40:59.423" v="1997" actId="1038"/>
          <ac:picMkLst>
            <pc:docMk/>
            <pc:sldMk cId="4276776811" sldId="268"/>
            <ac:picMk id="8" creationId="{241081EE-2DD9-0BCF-CA59-3C487B74FFBC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2" creationId="{2EA61F57-ABF7-C2B2-3CD5-487CAAC8D777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13" creationId="{15B2934B-68CB-602D-44DF-8CBE64411947}"/>
          </ac:picMkLst>
        </pc:picChg>
        <pc:picChg chg="del">
          <ac:chgData name="Gaia Petrucci" userId="eaa9fa10-0a47-4a3d-bb5e-3fd2e89b9a0f" providerId="ADAL" clId="{4FC7DBA0-BAEE-4541-B8A8-16CFD3C447D7}" dt="2022-09-26T13:15:47.352" v="1587" actId="478"/>
          <ac:picMkLst>
            <pc:docMk/>
            <pc:sldMk cId="4276776811" sldId="268"/>
            <ac:picMk id="14" creationId="{3BDB4ADC-0916-63F9-0BB8-334E77E369DE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6" creationId="{5F61723E-A682-C930-B5B0-11BF58F3FE18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17" creationId="{ED217349-2D0B-FECE-1B32-B52B9757ED7C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8" creationId="{6553D7EC-DD30-0E40-7146-7354FF060C73}"/>
          </ac:picMkLst>
        </pc:picChg>
        <pc:picChg chg="mod modCrop">
          <ac:chgData name="Gaia Petrucci" userId="eaa9fa10-0a47-4a3d-bb5e-3fd2e89b9a0f" providerId="ADAL" clId="{4FC7DBA0-BAEE-4541-B8A8-16CFD3C447D7}" dt="2022-09-26T13:40:19.868" v="1983" actId="1038"/>
          <ac:picMkLst>
            <pc:docMk/>
            <pc:sldMk cId="4276776811" sldId="268"/>
            <ac:picMk id="19" creationId="{37C1FB8B-45D4-F9E7-7965-F94A860D5E8D}"/>
          </ac:picMkLst>
        </pc:picChg>
        <pc:picChg chg="del">
          <ac:chgData name="Gaia Petrucci" userId="eaa9fa10-0a47-4a3d-bb5e-3fd2e89b9a0f" providerId="ADAL" clId="{4FC7DBA0-BAEE-4541-B8A8-16CFD3C447D7}" dt="2022-09-26T13:13:27.356" v="1470" actId="478"/>
          <ac:picMkLst>
            <pc:docMk/>
            <pc:sldMk cId="4276776811" sldId="268"/>
            <ac:picMk id="21" creationId="{DC3FCC69-EE24-5A9E-47B6-B0203A314245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23" creationId="{A805F9EF-BE56-991A-7D41-AB0A3E7BC522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4" creationId="{D8C500C9-CB10-E9EC-9A3B-B25E1709C0D1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5" creationId="{A97B5904-E29E-2E1F-500E-F640C10373F1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6" creationId="{01DDD21D-3CEB-2766-9403-00089B741493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7" creationId="{A26BB9BD-AE8E-4A0B-A3F6-AB495D93DA83}"/>
          </ac:picMkLst>
        </pc:picChg>
        <pc:picChg chg="add mod">
          <ac:chgData name="Gaia Petrucci" userId="eaa9fa10-0a47-4a3d-bb5e-3fd2e89b9a0f" providerId="ADAL" clId="{4FC7DBA0-BAEE-4541-B8A8-16CFD3C447D7}" dt="2022-09-28T07:57:21.106" v="2159" actId="14826"/>
          <ac:picMkLst>
            <pc:docMk/>
            <pc:sldMk cId="4276776811" sldId="268"/>
            <ac:picMk id="29" creationId="{0B431FEA-DB8C-7463-F9C9-008F9C1BA029}"/>
          </ac:picMkLst>
        </pc:picChg>
        <pc:picChg chg="add mod ord">
          <ac:chgData name="Gaia Petrucci" userId="eaa9fa10-0a47-4a3d-bb5e-3fd2e89b9a0f" providerId="ADAL" clId="{4FC7DBA0-BAEE-4541-B8A8-16CFD3C447D7}" dt="2022-09-28T07:53:32.757" v="2140" actId="14826"/>
          <ac:picMkLst>
            <pc:docMk/>
            <pc:sldMk cId="4276776811" sldId="268"/>
            <ac:picMk id="31" creationId="{C1C82512-4FE3-3A41-4CCA-DAB7847FC925}"/>
          </ac:picMkLst>
        </pc:picChg>
        <pc:picChg chg="add mod">
          <ac:chgData name="Gaia Petrucci" userId="eaa9fa10-0a47-4a3d-bb5e-3fd2e89b9a0f" providerId="ADAL" clId="{4FC7DBA0-BAEE-4541-B8A8-16CFD3C447D7}" dt="2022-09-28T07:57:04.743" v="2158" actId="14826"/>
          <ac:picMkLst>
            <pc:docMk/>
            <pc:sldMk cId="4276776811" sldId="268"/>
            <ac:picMk id="33" creationId="{8B4A1291-A1BE-5ED8-579E-05E8E73D7B8C}"/>
          </ac:picMkLst>
        </pc:picChg>
        <pc:picChg chg="add mod">
          <ac:chgData name="Gaia Petrucci" userId="eaa9fa10-0a47-4a3d-bb5e-3fd2e89b9a0f" providerId="ADAL" clId="{4FC7DBA0-BAEE-4541-B8A8-16CFD3C447D7}" dt="2022-09-28T07:53:34.046" v="2143" actId="14826"/>
          <ac:picMkLst>
            <pc:docMk/>
            <pc:sldMk cId="4276776811" sldId="268"/>
            <ac:picMk id="36" creationId="{6F59AA26-3C54-29A7-D260-7EB629FEF097}"/>
          </ac:picMkLst>
        </pc:picChg>
        <pc:picChg chg="add mod">
          <ac:chgData name="Gaia Petrucci" userId="eaa9fa10-0a47-4a3d-bb5e-3fd2e89b9a0f" providerId="ADAL" clId="{4FC7DBA0-BAEE-4541-B8A8-16CFD3C447D7}" dt="2022-09-28T07:53:34.431" v="2144" actId="14826"/>
          <ac:picMkLst>
            <pc:docMk/>
            <pc:sldMk cId="4276776811" sldId="268"/>
            <ac:picMk id="38" creationId="{44678800-B3CF-4A4F-3853-B28C0A186A6A}"/>
          </ac:picMkLst>
        </pc:picChg>
        <pc:picChg chg="add mod">
          <ac:chgData name="Gaia Petrucci" userId="eaa9fa10-0a47-4a3d-bb5e-3fd2e89b9a0f" providerId="ADAL" clId="{4FC7DBA0-BAEE-4541-B8A8-16CFD3C447D7}" dt="2022-09-28T07:57:43.346" v="2160" actId="14826"/>
          <ac:picMkLst>
            <pc:docMk/>
            <pc:sldMk cId="4276776811" sldId="268"/>
            <ac:picMk id="40" creationId="{A15B2311-27E6-F661-2EDC-D2F85A33D720}"/>
          </ac:picMkLst>
        </pc:picChg>
        <pc:picChg chg="add mod">
          <ac:chgData name="Gaia Petrucci" userId="eaa9fa10-0a47-4a3d-bb5e-3fd2e89b9a0f" providerId="ADAL" clId="{4FC7DBA0-BAEE-4541-B8A8-16CFD3C447D7}" dt="2022-09-28T07:53:31.982" v="2138" actId="14826"/>
          <ac:picMkLst>
            <pc:docMk/>
            <pc:sldMk cId="4276776811" sldId="268"/>
            <ac:picMk id="42" creationId="{1F4E1C4C-1EFD-331C-3B70-F0F4F7EBB093}"/>
          </ac:picMkLst>
        </pc:picChg>
        <pc:picChg chg="add mod">
          <ac:chgData name="Gaia Petrucci" userId="eaa9fa10-0a47-4a3d-bb5e-3fd2e89b9a0f" providerId="ADAL" clId="{4FC7DBA0-BAEE-4541-B8A8-16CFD3C447D7}" dt="2022-09-26T13:38:13.496" v="1937" actId="1037"/>
          <ac:picMkLst>
            <pc:docMk/>
            <pc:sldMk cId="4276776811" sldId="268"/>
            <ac:picMk id="44" creationId="{2085D9A8-CFFD-237C-81C6-D5385956CDEC}"/>
          </ac:picMkLst>
        </pc:picChg>
        <pc:picChg chg="add mod ord">
          <ac:chgData name="Gaia Petrucci" userId="eaa9fa10-0a47-4a3d-bb5e-3fd2e89b9a0f" providerId="ADAL" clId="{4FC7DBA0-BAEE-4541-B8A8-16CFD3C447D7}" dt="2022-09-28T07:53:31.565" v="2137" actId="14826"/>
          <ac:picMkLst>
            <pc:docMk/>
            <pc:sldMk cId="4276776811" sldId="268"/>
            <ac:picMk id="46" creationId="{6133C37D-09F3-46BF-B64B-1F8751058F78}"/>
          </ac:picMkLst>
        </pc:picChg>
        <pc:picChg chg="add mod">
          <ac:chgData name="Gaia Petrucci" userId="eaa9fa10-0a47-4a3d-bb5e-3fd2e89b9a0f" providerId="ADAL" clId="{4FC7DBA0-BAEE-4541-B8A8-16CFD3C447D7}" dt="2022-09-28T07:48:21.450" v="2053" actId="14826"/>
          <ac:picMkLst>
            <pc:docMk/>
            <pc:sldMk cId="4276776811" sldId="268"/>
            <ac:picMk id="48" creationId="{0D4E8E3C-335F-E1CF-5921-7C1BCAE0473E}"/>
          </ac:picMkLst>
        </pc:picChg>
        <pc:picChg chg="add mod">
          <ac:chgData name="Gaia Petrucci" userId="eaa9fa10-0a47-4a3d-bb5e-3fd2e89b9a0f" providerId="ADAL" clId="{4FC7DBA0-BAEE-4541-B8A8-16CFD3C447D7}" dt="2022-09-26T13:39:54.776" v="1977" actId="1038"/>
          <ac:picMkLst>
            <pc:docMk/>
            <pc:sldMk cId="4276776811" sldId="268"/>
            <ac:picMk id="50" creationId="{15CA6750-BD3D-7850-9262-5B4B8DD05A49}"/>
          </ac:picMkLst>
        </pc:picChg>
        <pc:picChg chg="add mod">
          <ac:chgData name="Gaia Petrucci" userId="eaa9fa10-0a47-4a3d-bb5e-3fd2e89b9a0f" providerId="ADAL" clId="{4FC7DBA0-BAEE-4541-B8A8-16CFD3C447D7}" dt="2022-09-28T07:48:21.122" v="2052" actId="14826"/>
          <ac:picMkLst>
            <pc:docMk/>
            <pc:sldMk cId="4276776811" sldId="268"/>
            <ac:picMk id="52" creationId="{B2880447-80D9-CCE0-FCA2-34AE4755E055}"/>
          </ac:picMkLst>
        </pc:picChg>
      </pc:sldChg>
      <pc:sldChg chg="addSp modSp add del mod">
        <pc:chgData name="Gaia Petrucci" userId="eaa9fa10-0a47-4a3d-bb5e-3fd2e89b9a0f" providerId="ADAL" clId="{4FC7DBA0-BAEE-4541-B8A8-16CFD3C447D7}" dt="2022-09-28T08:28:41.917" v="2206" actId="14826"/>
        <pc:sldMkLst>
          <pc:docMk/>
          <pc:sldMk cId="1605364268" sldId="269"/>
        </pc:sldMkLst>
        <pc:spChg chg="mod">
          <ac:chgData name="Gaia Petrucci" userId="eaa9fa10-0a47-4a3d-bb5e-3fd2e89b9a0f" providerId="ADAL" clId="{4FC7DBA0-BAEE-4541-B8A8-16CFD3C447D7}" dt="2022-09-28T07:59:08.761" v="2165" actId="20577"/>
          <ac:spMkLst>
            <pc:docMk/>
            <pc:sldMk cId="1605364268" sldId="269"/>
            <ac:spMk id="7" creationId="{311B7EEA-1054-B950-86C9-3D5BA81809C2}"/>
          </ac:spMkLst>
        </pc:spChg>
        <pc:picChg chg="mod">
          <ac:chgData name="Gaia Petrucci" userId="eaa9fa10-0a47-4a3d-bb5e-3fd2e89b9a0f" providerId="ADAL" clId="{4FC7DBA0-BAEE-4541-B8A8-16CFD3C447D7}" dt="2022-09-28T07:50:14.147" v="2077" actId="14826"/>
          <ac:picMkLst>
            <pc:docMk/>
            <pc:sldMk cId="1605364268" sldId="269"/>
            <ac:picMk id="5" creationId="{50514FED-FA0E-99EF-3F0E-D7DB93EEE7AB}"/>
          </ac:picMkLst>
        </pc:picChg>
        <pc:picChg chg="add mod">
          <ac:chgData name="Gaia Petrucci" userId="eaa9fa10-0a47-4a3d-bb5e-3fd2e89b9a0f" providerId="ADAL" clId="{4FC7DBA0-BAEE-4541-B8A8-16CFD3C447D7}" dt="2022-09-28T07:51:12.832" v="2120" actId="1035"/>
          <ac:picMkLst>
            <pc:docMk/>
            <pc:sldMk cId="1605364268" sldId="269"/>
            <ac:picMk id="9" creationId="{E969CEDE-A385-456B-E8C5-5D0F17716966}"/>
          </ac:picMkLst>
        </pc:picChg>
        <pc:picChg chg="mod">
          <ac:chgData name="Gaia Petrucci" userId="eaa9fa10-0a47-4a3d-bb5e-3fd2e89b9a0f" providerId="ADAL" clId="{4FC7DBA0-BAEE-4541-B8A8-16CFD3C447D7}" dt="2022-09-28T07:50:20.179" v="2078" actId="14826"/>
          <ac:picMkLst>
            <pc:docMk/>
            <pc:sldMk cId="1605364268" sldId="269"/>
            <ac:picMk id="13" creationId="{15B2934B-68CB-602D-44DF-8CBE64411947}"/>
          </ac:picMkLst>
        </pc:picChg>
        <pc:picChg chg="add mod">
          <ac:chgData name="Gaia Petrucci" userId="eaa9fa10-0a47-4a3d-bb5e-3fd2e89b9a0f" providerId="ADAL" clId="{4FC7DBA0-BAEE-4541-B8A8-16CFD3C447D7}" dt="2022-09-28T08:01:02.864" v="2205" actId="14100"/>
          <ac:picMkLst>
            <pc:docMk/>
            <pc:sldMk cId="1605364268" sldId="269"/>
            <ac:picMk id="14" creationId="{2F985B04-C55C-5B52-7A80-7333487226DC}"/>
          </ac:picMkLst>
        </pc:picChg>
        <pc:picChg chg="add mod">
          <ac:chgData name="Gaia Petrucci" userId="eaa9fa10-0a47-4a3d-bb5e-3fd2e89b9a0f" providerId="ADAL" clId="{4FC7DBA0-BAEE-4541-B8A8-16CFD3C447D7}" dt="2022-09-28T08:00:36.632" v="2185" actId="1076"/>
          <ac:picMkLst>
            <pc:docMk/>
            <pc:sldMk cId="1605364268" sldId="269"/>
            <ac:picMk id="16" creationId="{2416D932-0966-1355-3A19-53F895C7B2C5}"/>
          </ac:picMkLst>
        </pc:picChg>
        <pc:picChg chg="mod">
          <ac:chgData name="Gaia Petrucci" userId="eaa9fa10-0a47-4a3d-bb5e-3fd2e89b9a0f" providerId="ADAL" clId="{4FC7DBA0-BAEE-4541-B8A8-16CFD3C447D7}" dt="2022-09-28T07:50:30.011" v="2079" actId="14826"/>
          <ac:picMkLst>
            <pc:docMk/>
            <pc:sldMk cId="1605364268" sldId="269"/>
            <ac:picMk id="17" creationId="{ED217349-2D0B-FECE-1B32-B52B9757ED7C}"/>
          </ac:picMkLst>
        </pc:picChg>
        <pc:picChg chg="add mod ord">
          <ac:chgData name="Gaia Petrucci" userId="eaa9fa10-0a47-4a3d-bb5e-3fd2e89b9a0f" providerId="ADAL" clId="{4FC7DBA0-BAEE-4541-B8A8-16CFD3C447D7}" dt="2022-09-28T08:00:18.274" v="2181" actId="167"/>
          <ac:picMkLst>
            <pc:docMk/>
            <pc:sldMk cId="1605364268" sldId="269"/>
            <ac:picMk id="20" creationId="{78452067-2679-27FF-605B-B8831C08F811}"/>
          </ac:picMkLst>
        </pc:picChg>
        <pc:picChg chg="mod">
          <ac:chgData name="Gaia Petrucci" userId="eaa9fa10-0a47-4a3d-bb5e-3fd2e89b9a0f" providerId="ADAL" clId="{4FC7DBA0-BAEE-4541-B8A8-16CFD3C447D7}" dt="2022-09-28T07:50:37.206" v="2080" actId="14826"/>
          <ac:picMkLst>
            <pc:docMk/>
            <pc:sldMk cId="1605364268" sldId="269"/>
            <ac:picMk id="23" creationId="{A805F9EF-BE56-991A-7D41-AB0A3E7BC522}"/>
          </ac:picMkLst>
        </pc:picChg>
        <pc:picChg chg="mod">
          <ac:chgData name="Gaia Petrucci" userId="eaa9fa10-0a47-4a3d-bb5e-3fd2e89b9a0f" providerId="ADAL" clId="{4FC7DBA0-BAEE-4541-B8A8-16CFD3C447D7}" dt="2022-09-28T07:55:26.325" v="2154" actId="14826"/>
          <ac:picMkLst>
            <pc:docMk/>
            <pc:sldMk cId="1605364268" sldId="269"/>
            <ac:picMk id="29" creationId="{0B431FEA-DB8C-7463-F9C9-008F9C1BA029}"/>
          </ac:picMkLst>
        </pc:picChg>
        <pc:picChg chg="mod">
          <ac:chgData name="Gaia Petrucci" userId="eaa9fa10-0a47-4a3d-bb5e-3fd2e89b9a0f" providerId="ADAL" clId="{4FC7DBA0-BAEE-4541-B8A8-16CFD3C447D7}" dt="2022-09-28T07:55:17.805" v="2153" actId="14826"/>
          <ac:picMkLst>
            <pc:docMk/>
            <pc:sldMk cId="1605364268" sldId="269"/>
            <ac:picMk id="31" creationId="{C1C82512-4FE3-3A41-4CCA-DAB7847FC925}"/>
          </ac:picMkLst>
        </pc:picChg>
        <pc:picChg chg="mod">
          <ac:chgData name="Gaia Petrucci" userId="eaa9fa10-0a47-4a3d-bb5e-3fd2e89b9a0f" providerId="ADAL" clId="{4FC7DBA0-BAEE-4541-B8A8-16CFD3C447D7}" dt="2022-09-28T07:55:06.695" v="2152" actId="14826"/>
          <ac:picMkLst>
            <pc:docMk/>
            <pc:sldMk cId="1605364268" sldId="269"/>
            <ac:picMk id="33" creationId="{8B4A1291-A1BE-5ED8-579E-05E8E73D7B8C}"/>
          </ac:picMkLst>
        </pc:picChg>
        <pc:picChg chg="mod">
          <ac:chgData name="Gaia Petrucci" userId="eaa9fa10-0a47-4a3d-bb5e-3fd2e89b9a0f" providerId="ADAL" clId="{4FC7DBA0-BAEE-4541-B8A8-16CFD3C447D7}" dt="2022-09-28T07:54:07.886" v="2147" actId="14826"/>
          <ac:picMkLst>
            <pc:docMk/>
            <pc:sldMk cId="1605364268" sldId="269"/>
            <ac:picMk id="36" creationId="{6F59AA26-3C54-29A7-D260-7EB629FEF097}"/>
          </ac:picMkLst>
        </pc:picChg>
        <pc:picChg chg="mod">
          <ac:chgData name="Gaia Petrucci" userId="eaa9fa10-0a47-4a3d-bb5e-3fd2e89b9a0f" providerId="ADAL" clId="{4FC7DBA0-BAEE-4541-B8A8-16CFD3C447D7}" dt="2022-09-28T07:53:59.862" v="2146" actId="14826"/>
          <ac:picMkLst>
            <pc:docMk/>
            <pc:sldMk cId="1605364268" sldId="269"/>
            <ac:picMk id="38" creationId="{44678800-B3CF-4A4F-3853-B28C0A186A6A}"/>
          </ac:picMkLst>
        </pc:picChg>
        <pc:picChg chg="mod">
          <ac:chgData name="Gaia Petrucci" userId="eaa9fa10-0a47-4a3d-bb5e-3fd2e89b9a0f" providerId="ADAL" clId="{4FC7DBA0-BAEE-4541-B8A8-16CFD3C447D7}" dt="2022-09-28T08:28:41.917" v="2206" actId="14826"/>
          <ac:picMkLst>
            <pc:docMk/>
            <pc:sldMk cId="1605364268" sldId="269"/>
            <ac:picMk id="40" creationId="{A15B2311-27E6-F661-2EDC-D2F85A33D720}"/>
          </ac:picMkLst>
        </pc:picChg>
        <pc:picChg chg="mod">
          <ac:chgData name="Gaia Petrucci" userId="eaa9fa10-0a47-4a3d-bb5e-3fd2e89b9a0f" providerId="ADAL" clId="{4FC7DBA0-BAEE-4541-B8A8-16CFD3C447D7}" dt="2022-09-28T07:55:46.107" v="2155" actId="14826"/>
          <ac:picMkLst>
            <pc:docMk/>
            <pc:sldMk cId="1605364268" sldId="269"/>
            <ac:picMk id="42" creationId="{1F4E1C4C-1EFD-331C-3B70-F0F4F7EBB093}"/>
          </ac:picMkLst>
        </pc:picChg>
        <pc:picChg chg="mod">
          <ac:chgData name="Gaia Petrucci" userId="eaa9fa10-0a47-4a3d-bb5e-3fd2e89b9a0f" providerId="ADAL" clId="{4FC7DBA0-BAEE-4541-B8A8-16CFD3C447D7}" dt="2022-09-28T07:56:18.011" v="2157" actId="14826"/>
          <ac:picMkLst>
            <pc:docMk/>
            <pc:sldMk cId="1605364268" sldId="269"/>
            <ac:picMk id="44" creationId="{2085D9A8-CFFD-237C-81C6-D5385956CDEC}"/>
          </ac:picMkLst>
        </pc:picChg>
        <pc:picChg chg="mod">
          <ac:chgData name="Gaia Petrucci" userId="eaa9fa10-0a47-4a3d-bb5e-3fd2e89b9a0f" providerId="ADAL" clId="{4FC7DBA0-BAEE-4541-B8A8-16CFD3C447D7}" dt="2022-09-28T07:55:55.149" v="2156" actId="14826"/>
          <ac:picMkLst>
            <pc:docMk/>
            <pc:sldMk cId="1605364268" sldId="269"/>
            <ac:picMk id="46" creationId="{6133C37D-09F3-46BF-B64B-1F8751058F78}"/>
          </ac:picMkLst>
        </pc:picChg>
        <pc:picChg chg="mod">
          <ac:chgData name="Gaia Petrucci" userId="eaa9fa10-0a47-4a3d-bb5e-3fd2e89b9a0f" providerId="ADAL" clId="{4FC7DBA0-BAEE-4541-B8A8-16CFD3C447D7}" dt="2022-09-28T07:49:04.595" v="2071" actId="14826"/>
          <ac:picMkLst>
            <pc:docMk/>
            <pc:sldMk cId="1605364268" sldId="269"/>
            <ac:picMk id="48" creationId="{0D4E8E3C-335F-E1CF-5921-7C1BCAE0473E}"/>
          </ac:picMkLst>
        </pc:picChg>
        <pc:picChg chg="mod">
          <ac:chgData name="Gaia Petrucci" userId="eaa9fa10-0a47-4a3d-bb5e-3fd2e89b9a0f" providerId="ADAL" clId="{4FC7DBA0-BAEE-4541-B8A8-16CFD3C447D7}" dt="2022-09-28T07:49:58.421" v="2076" actId="14826"/>
          <ac:picMkLst>
            <pc:docMk/>
            <pc:sldMk cId="1605364268" sldId="269"/>
            <ac:picMk id="50" creationId="{15CA6750-BD3D-7850-9262-5B4B8DD05A49}"/>
          </ac:picMkLst>
        </pc:picChg>
        <pc:picChg chg="mod">
          <ac:chgData name="Gaia Petrucci" userId="eaa9fa10-0a47-4a3d-bb5e-3fd2e89b9a0f" providerId="ADAL" clId="{4FC7DBA0-BAEE-4541-B8A8-16CFD3C447D7}" dt="2022-09-28T07:49:13.890" v="2072" actId="14826"/>
          <ac:picMkLst>
            <pc:docMk/>
            <pc:sldMk cId="1605364268" sldId="269"/>
            <ac:picMk id="52" creationId="{B2880447-80D9-CCE0-FCA2-34AE4755E05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9A7F-C131-44C4-842C-460ECDCBB08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3A123-581C-4B9E-B3F1-2743C1D33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video 27 e 32 del 3 </a:t>
            </a:r>
            <a:r>
              <a:rPr lang="en-US" dirty="0" err="1"/>
              <a:t>marzo</a:t>
            </a:r>
            <a:r>
              <a:rPr lang="en-US"/>
              <a:t> </a:t>
            </a:r>
            <a:r>
              <a:rPr lang="en-US" sz="1200"/>
              <a:t>First trials with Yasmine – </a:t>
            </a:r>
            <a:endParaRPr lang="en-US"/>
          </a:p>
          <a:p>
            <a:r>
              <a:rPr lang="en-US" dirty="0" err="1"/>
              <a:t>Stesso</a:t>
            </a:r>
            <a:r>
              <a:rPr lang="en-US" dirty="0"/>
              <a:t> n. di </a:t>
            </a:r>
            <a:r>
              <a:rPr lang="en-US" dirty="0" err="1"/>
              <a:t>punti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76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3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22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r>
              <a:rPr lang="en-US" dirty="0"/>
              <a:t>, video con +h2o2 ha </a:t>
            </a:r>
            <a:r>
              <a:rPr lang="en-US" dirty="0" err="1"/>
              <a:t>tipo</a:t>
            </a:r>
            <a:r>
              <a:rPr lang="en-US" dirty="0"/>
              <a:t> solo 8 trace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passano</a:t>
            </a:r>
            <a:r>
              <a:rPr lang="en-US" dirty="0"/>
              <a:t> I filtra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video 27 e 40 del 3 </a:t>
            </a:r>
            <a:r>
              <a:rPr lang="en-US" dirty="0" err="1"/>
              <a:t>marzo</a:t>
            </a:r>
            <a:r>
              <a:rPr lang="en-US" dirty="0"/>
              <a:t> (over 1 </a:t>
            </a:r>
            <a:r>
              <a:rPr lang="en-US" dirty="0" err="1"/>
              <a:t>marzo</a:t>
            </a:r>
            <a:r>
              <a:rPr lang="en-US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2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9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ontrolla</a:t>
            </a:r>
            <a:r>
              <a:rPr lang="en-US" dirty="0"/>
              <a:t> se </a:t>
            </a:r>
            <a:r>
              <a:rPr lang="en-US" dirty="0" err="1"/>
              <a:t>hai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video J11 Brownian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Gli</a:t>
            </a:r>
            <a:r>
              <a:rPr lang="en-US" dirty="0"/>
              <a:t> ho </a:t>
            </a:r>
            <a:r>
              <a:rPr lang="en-US" dirty="0" err="1"/>
              <a:t>dovuto</a:t>
            </a:r>
            <a:r>
              <a:rPr lang="en-US" dirty="0"/>
              <a:t> dare un </a:t>
            </a:r>
            <a:r>
              <a:rPr lang="en-US" dirty="0" err="1"/>
              <a:t>tauMax</a:t>
            </a:r>
            <a:r>
              <a:rPr lang="en-US" dirty="0"/>
              <a:t>=27 per </a:t>
            </a:r>
            <a:r>
              <a:rPr lang="en-US" dirty="0" err="1"/>
              <a:t>riuscire</a:t>
            </a:r>
            <a:r>
              <a:rPr lang="en-US" dirty="0"/>
              <a:t> a fare il fit, </a:t>
            </a:r>
            <a:r>
              <a:rPr lang="en-US" dirty="0" err="1"/>
              <a:t>sennò</a:t>
            </a:r>
            <a:r>
              <a:rPr lang="en-US" dirty="0"/>
              <a:t> </a:t>
            </a:r>
            <a:r>
              <a:rPr lang="en-US" dirty="0" err="1"/>
              <a:t>uscivano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4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9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5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ontrolla</a:t>
            </a:r>
            <a:r>
              <a:rPr lang="en-US" dirty="0"/>
              <a:t> se </a:t>
            </a:r>
            <a:r>
              <a:rPr lang="en-US" dirty="0" err="1"/>
              <a:t>hai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video J11 Brownian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Gli</a:t>
            </a:r>
            <a:r>
              <a:rPr lang="en-US" dirty="0"/>
              <a:t> ho </a:t>
            </a:r>
            <a:r>
              <a:rPr lang="en-US" dirty="0" err="1"/>
              <a:t>dovuto</a:t>
            </a:r>
            <a:r>
              <a:rPr lang="en-US" dirty="0"/>
              <a:t> dare un </a:t>
            </a:r>
            <a:r>
              <a:rPr lang="en-US" dirty="0" err="1"/>
              <a:t>tauMax</a:t>
            </a:r>
            <a:r>
              <a:rPr lang="en-US" dirty="0"/>
              <a:t>=27 per </a:t>
            </a:r>
            <a:r>
              <a:rPr lang="en-US" dirty="0" err="1"/>
              <a:t>riuscire</a:t>
            </a:r>
            <a:r>
              <a:rPr lang="en-US" dirty="0"/>
              <a:t> a fare il fit, </a:t>
            </a:r>
            <a:r>
              <a:rPr lang="en-US" dirty="0" err="1"/>
              <a:t>sennò</a:t>
            </a:r>
            <a:r>
              <a:rPr lang="en-US" dirty="0"/>
              <a:t> </a:t>
            </a:r>
            <a:r>
              <a:rPr lang="en-US" dirty="0" err="1"/>
              <a:t>uscivano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2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6FE31-3C80-44C1-8479-F499DB3ED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7267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D76FD4-04EA-4404-9BE8-F4CCF714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694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F83F19-82D4-4962-B09A-A6558631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C1F4C-764E-40D6-B065-44648C6C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198A91-C33E-4D03-9673-7DA892DC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0350F7-1E11-470D-9940-60F41238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3FAAB84-205D-4898-89FE-6955CA290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BD8706-F620-4783-AF91-3D5A207B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88EB85-A7E7-454F-B090-4B7BC079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54B954-BE6B-4C2D-8C67-2520B4CD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5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98572E3-3010-48DB-AFB3-5B80A3E35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57D0ADC-305B-4B49-8CE6-2E63E21F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88727C-A4A2-4A6F-A4EA-6B311062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93F49B-6C20-4183-9036-3F93ED87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9626D6-62A6-4342-A1FF-A5107F2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9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0B505-3A8A-40C0-85B6-E1901A81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590E70-75FA-4C22-A0D2-D98A881A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7ADDDC-D214-4C4E-8FF8-0D9DE092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24ACB8-4925-4968-B93A-058B89BE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967697-23E8-4586-B650-F8CAF721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7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0FA67B-044D-40CE-8B3A-D5B3ABFC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D7101-FFB0-4947-A465-643778D2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5BB536-5F3E-467E-B8B4-68799F36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B6E23-3BD1-45F1-8AA2-92489E02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76A74A-3FF4-4919-A739-80FE7F0A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12D6A9-7A20-4327-90C5-E20A865B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73AB3-C240-457F-82E5-3A21D3686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82040B-3498-4347-ACFD-B69C4B8E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EEA752-39F4-401C-BB7A-FABDDCF4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2C16EC-ECDB-43D0-AB29-81547201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B11D22-B7FA-42A9-8DC5-3C7F1DC7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7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E0DE0-38E4-4EEA-827C-D6DBA28E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A993F-A94C-420E-A984-EFB9344C4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8D6DCE-6A50-42B8-817E-9628AF96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59616C-E835-457B-83DB-7CF699A94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C7DC87-2C26-4BD8-B45B-A3D762314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6AAF9DB-0CA0-4FC0-8DEE-0B32DF1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B94C49D-82B3-4ED8-807F-482D8E12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8EA24A-602B-411B-B537-2477DD27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2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A4773-E072-46DA-B93B-B52D9AD0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2683AE-E51A-43D7-9051-2DD54774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B8B14A-BD89-4F35-8C3E-1CAED028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0F1843-1989-49E9-B65C-5BE48B9F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8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40971F6-D5F7-4593-97FF-76C84F8E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74FA88F-1F30-4E6C-ACD6-849E8C2A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1C29E6-90A8-491D-BA0A-B421DF94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AB034-6C70-4EEA-8A9A-7E75DD59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5C3BFC-E6AF-4213-9FC7-EB2B3051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4DA853-CA25-4682-A494-2DCDBCBA2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72F136-D41E-4D5E-BF3F-28EEF38A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029A11-9B98-42AA-8FEA-5A81B105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13B02E-C8BF-41B1-8A09-12C432C0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6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F2608C-11EC-4904-B8CE-2CE10420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14E5FD-C42C-45F5-B1B8-27A813AF6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A4FBE-2742-4A1F-80FC-F4EE90DBD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D463FA-91F7-40DF-8F11-97C24CC3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51E552-84FE-4DB1-9A03-214BDBAC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BF35DE-1D3C-43EF-8D89-6B7D878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9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B5E952-7E8C-4A70-994F-5B23F3CE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086BC9-58D5-4F97-B979-CA3E2F09C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3F17D0-2A8D-4C67-A3AF-8147192C3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AA69C-1C0B-4E16-AAF2-E8135B12DFE4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6913E0-B50A-4DE5-8D1B-387E92E28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8B9568-7C9F-46E9-BFBF-134A7BB85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9.jp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7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28.jp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4.png"/><Relationship Id="rId21" Type="http://schemas.openxmlformats.org/officeDocument/2006/relationships/image" Target="../media/image78.png"/><Relationship Id="rId7" Type="http://schemas.openxmlformats.org/officeDocument/2006/relationships/image" Target="../media/image4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68.png"/><Relationship Id="rId5" Type="http://schemas.openxmlformats.org/officeDocument/2006/relationships/image" Target="../media/image18.jp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" Type="http://schemas.openxmlformats.org/officeDocument/2006/relationships/image" Target="../media/image80.png"/><Relationship Id="rId21" Type="http://schemas.openxmlformats.org/officeDocument/2006/relationships/image" Target="../media/image94.png"/><Relationship Id="rId7" Type="http://schemas.openxmlformats.org/officeDocument/2006/relationships/image" Target="../media/image43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5" Type="http://schemas.openxmlformats.org/officeDocument/2006/relationships/image" Target="../media/image82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81.png"/><Relationship Id="rId9" Type="http://schemas.openxmlformats.org/officeDocument/2006/relationships/image" Target="../media/image45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8431FD-D787-7BF8-9D77-95284FE70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MSD Analysis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1946AE-BE40-B2D0-F932-F47D9863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5925"/>
            <a:ext cx="9144000" cy="1655762"/>
          </a:xfrm>
        </p:spPr>
        <p:txBody>
          <a:bodyPr/>
          <a:lstStyle/>
          <a:p>
            <a:r>
              <a:rPr lang="en-US" dirty="0"/>
              <a:t>26-06-22</a:t>
            </a:r>
          </a:p>
        </p:txBody>
      </p:sp>
    </p:spTree>
    <p:extLst>
      <p:ext uri="{BB962C8B-B14F-4D97-AF65-F5344CB8AC3E}">
        <p14:creationId xmlns:p14="http://schemas.microsoft.com/office/powerpoint/2010/main" val="66180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90507" y="1633082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973840" y="4416005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73" y="2088467"/>
            <a:ext cx="3122236" cy="208149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4" y="2184002"/>
            <a:ext cx="3122236" cy="208149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67" y="2149628"/>
            <a:ext cx="3122236" cy="208149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EA61F57-ABF7-C2B2-3CD5-487CAAC8D77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72" y="4632178"/>
            <a:ext cx="3122237" cy="2081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B4ADC-0916-63F9-0BB8-334E77E369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5049" y="3429000"/>
            <a:ext cx="3636951" cy="242463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5F61723E-A682-C930-B5B0-11BF58F3F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" y="4727713"/>
            <a:ext cx="3122237" cy="2081491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6553D7EC-DD30-0E40-7146-7354FF060C7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65" y="4632178"/>
            <a:ext cx="3122237" cy="208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9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11</a:t>
            </a:r>
            <a:r>
              <a:rPr lang="en-US" sz="3600" dirty="0"/>
              <a:t> – PS 1.1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pic>
        <p:nvPicPr>
          <p:cNvPr id="4" name="Picture 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9298F44D-F47F-77CC-D00A-61E7EF224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34" y="-587166"/>
            <a:ext cx="2550466" cy="2709870"/>
          </a:xfrm>
          <a:prstGeom prst="rect">
            <a:avLst/>
          </a:prstGeom>
        </p:spPr>
      </p:pic>
      <p:pic>
        <p:nvPicPr>
          <p:cNvPr id="5" name="Picture 4" descr="A picture containing paper, decorated, counter, necklet&#10;&#10;Description automatically generated">
            <a:extLst>
              <a:ext uri="{FF2B5EF4-FFF2-40B4-BE49-F238E27FC236}">
                <a16:creationId xmlns:a16="http://schemas.microsoft.com/office/drawing/2014/main" id="{1556922C-B06F-621D-69B7-74D12922C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6" y="-587166"/>
            <a:ext cx="2550466" cy="270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708B7-503A-1286-771D-E1B77C2F2388}"/>
              </a:ext>
            </a:extLst>
          </p:cNvPr>
          <p:cNvSpPr txBox="1"/>
          <p:nvPr/>
        </p:nvSpPr>
        <p:spPr>
          <a:xfrm>
            <a:off x="7162958" y="2104125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SED			BSD	</a:t>
            </a:r>
            <a:endParaRPr lang="en-US" dirty="0"/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3FB05860-D1A8-13D6-1395-C8B47EF60960}"/>
              </a:ext>
            </a:extLst>
          </p:cNvPr>
          <p:cNvSpPr txBox="1"/>
          <p:nvPr/>
        </p:nvSpPr>
        <p:spPr>
          <a:xfrm>
            <a:off x="3508248" y="1543397"/>
            <a:ext cx="184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D925209F-C2F6-26F7-4445-1BCD60B20F96}"/>
              </a:ext>
            </a:extLst>
          </p:cNvPr>
          <p:cNvSpPr txBox="1"/>
          <p:nvPr/>
        </p:nvSpPr>
        <p:spPr>
          <a:xfrm>
            <a:off x="3859513" y="4226741"/>
            <a:ext cx="7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7DF280E-1061-83D3-89A4-EEF56EB3E0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64" y="1912729"/>
            <a:ext cx="3159459" cy="210630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41FEA77-8FD9-EDC4-A138-B7910097961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" y="2003430"/>
            <a:ext cx="3159459" cy="210630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896A634-F90A-9775-AEAE-8BBE0FC80D0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2" y="2428404"/>
            <a:ext cx="3159459" cy="2106306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FEC65F7E-F794-F888-CA7F-10D85E177B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365" y="4623678"/>
            <a:ext cx="3159459" cy="21063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5A3A12-ECB1-6661-7AAD-2A19A5B19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9819" y="3570524"/>
            <a:ext cx="3532180" cy="2354787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7D2D98FF-D17D-DDFB-7495-80B1D9E31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" y="4714379"/>
            <a:ext cx="3159459" cy="2106306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1F33B20-6655-36CA-DE88-D1DF8CDCBEA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1" y="4686774"/>
            <a:ext cx="3159459" cy="21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r>
              <a:rPr lang="en-US" sz="3600" dirty="0"/>
              <a:t> and plus H2O2</a:t>
            </a:r>
            <a:endParaRPr lang="en-US" dirty="0"/>
          </a:p>
        </p:txBody>
      </p:sp>
      <p:pic>
        <p:nvPicPr>
          <p:cNvPr id="6" name="Picture 5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D6AC1F61-8260-F7C9-7FE9-13B9CD0DD7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22" y="1917432"/>
            <a:ext cx="3233352" cy="215556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8ACEB05-8AC1-D2E1-D938-34D055AE28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31" y="1909806"/>
            <a:ext cx="3035609" cy="202373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11BD0612-4DC2-109B-FD44-84E89CBDDF6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" y="1999697"/>
            <a:ext cx="3233352" cy="2155568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DF4BB6CC-AFCB-BF43-F78B-724F3D97920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51" y="4631548"/>
            <a:ext cx="3035609" cy="2023739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C8F6D20-6346-81DD-39E3-FB904C1DD0E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86" y="4533821"/>
            <a:ext cx="3233352" cy="2155568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26387430-9032-5DE8-4B6B-CF7A1F5DE3F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" y="4644842"/>
            <a:ext cx="3233352" cy="21555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F95A61-24E7-D0C5-112D-EA3E014CA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4211" y="3077481"/>
            <a:ext cx="3677788" cy="24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6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C1C82512-4FE3-3A41-4CCA-DAB7847FC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8" y="3451888"/>
            <a:ext cx="2427151" cy="1618100"/>
          </a:xfrm>
          <a:prstGeom prst="rect">
            <a:avLst/>
          </a:prstGeom>
        </p:spPr>
      </p:pic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6133C37D-09F3-46BF-B64B-1F8751058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85" y="5173335"/>
            <a:ext cx="2427151" cy="16181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" y="-32638"/>
            <a:ext cx="2952089" cy="1558910"/>
          </a:xfrm>
        </p:spPr>
        <p:txBody>
          <a:bodyPr>
            <a:normAutofit/>
          </a:bodyPr>
          <a:lstStyle/>
          <a:p>
            <a:r>
              <a:rPr lang="en-US" sz="3600" dirty="0"/>
              <a:t>J</a:t>
            </a:r>
            <a:r>
              <a:rPr lang="en-US" sz="3600" baseline="-25000" dirty="0"/>
              <a:t>10</a:t>
            </a:r>
            <a:r>
              <a:rPr lang="en-US" sz="2800" dirty="0"/>
              <a:t> – </a:t>
            </a:r>
            <a:r>
              <a:rPr lang="en-US" sz="1800" dirty="0"/>
              <a:t>SiO</a:t>
            </a:r>
            <a:r>
              <a:rPr lang="en-US" sz="1800" baseline="-25000" dirty="0"/>
              <a:t>2</a:t>
            </a:r>
            <a:r>
              <a:rPr lang="en-US" sz="1800" dirty="0"/>
              <a:t> 1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r>
              <a:rPr lang="en-US" sz="1800" dirty="0"/>
              <a:t> + 50</a:t>
            </a:r>
            <a:r>
              <a:rPr lang="en-US" sz="1400" dirty="0"/>
              <a:t>nm</a:t>
            </a:r>
            <a:r>
              <a:rPr lang="en-US" sz="1800" dirty="0"/>
              <a:t> Pd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diluted </a:t>
            </a:r>
            <a:br>
              <a:rPr lang="en-US" sz="1800" dirty="0"/>
            </a:br>
            <a:r>
              <a:rPr lang="en-US" sz="1000" dirty="0"/>
              <a:t>(to avoid drift coming from bubbles) </a:t>
            </a:r>
            <a:endParaRPr lang="en-US" sz="3600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55831" y="1564731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r="38134"/>
          <a:stretch/>
        </p:blipFill>
        <p:spPr>
          <a:xfrm>
            <a:off x="1672915" y="5483776"/>
            <a:ext cx="799234" cy="97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1848349" y="6393608"/>
            <a:ext cx="46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</a:rPr>
              <a:t>BSD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745" y="5195113"/>
            <a:ext cx="2263797" cy="150919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1" y="2052780"/>
            <a:ext cx="2263797" cy="150919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5" y="3649250"/>
            <a:ext cx="2263797" cy="150919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0514FED-FA0E-99EF-3F0E-D7DB93EEE7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6" y="-1284"/>
            <a:ext cx="2695734" cy="1797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B7EEA-1054-B950-86C9-3D5BA81809C2}"/>
              </a:ext>
            </a:extLst>
          </p:cNvPr>
          <p:cNvSpPr txBox="1"/>
          <p:nvPr/>
        </p:nvSpPr>
        <p:spPr>
          <a:xfrm>
            <a:off x="12273860" y="766559"/>
            <a:ext cx="41870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44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45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47</a:t>
            </a:r>
            <a:endParaRPr lang="en-US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15B2934B-68CB-602D-44DF-8CBE644119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5" y="1682399"/>
            <a:ext cx="2695734" cy="1797156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ED217349-2D0B-FECE-1B32-B52B9757ED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4" y="3377161"/>
            <a:ext cx="2695734" cy="1797156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A805F9EF-BE56-991A-7D41-AB0A3E7BC5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6" y="5069988"/>
            <a:ext cx="2695734" cy="1797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431FEA-DB8C-7463-F9C9-008F9C1BA0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5" y="3479555"/>
            <a:ext cx="2427150" cy="1618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A1291-A1BE-5ED8-579E-05E8E73D7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5" y="3512535"/>
            <a:ext cx="2427150" cy="16181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965ED1-2DD2-E527-A1CA-B7E15E30C07E}"/>
              </a:ext>
            </a:extLst>
          </p:cNvPr>
          <p:cNvSpPr/>
          <p:nvPr/>
        </p:nvSpPr>
        <p:spPr>
          <a:xfrm>
            <a:off x="77272" y="1509399"/>
            <a:ext cx="2460866" cy="526863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6F59AA26-3C54-29A7-D260-7EB629FEF0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8" y="1720165"/>
            <a:ext cx="2427150" cy="1618100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4678800-B3CF-4A4F-3853-B28C0A186A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17" y="1759061"/>
            <a:ext cx="2427150" cy="1618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5B2311-27E6-F661-2EDC-D2F85A33D7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087" y="1720165"/>
            <a:ext cx="2427150" cy="1618100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1F4E1C4C-1EFD-331C-3B70-F0F4F7EBB0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83" y="5144715"/>
            <a:ext cx="2427151" cy="1618101"/>
          </a:xfrm>
          <a:prstGeom prst="rect">
            <a:avLst/>
          </a:prstGeom>
        </p:spPr>
      </p:pic>
      <p:pic>
        <p:nvPicPr>
          <p:cNvPr id="44" name="Picture 4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2085D9A8-CFFD-237C-81C6-D5385956CD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4" y="5195113"/>
            <a:ext cx="2427151" cy="1618101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0D4E8E3C-335F-E1CF-5921-7C1BCAE047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80" y="55497"/>
            <a:ext cx="2427152" cy="1618101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15CA6750-BD3D-7850-9262-5B4B8DD05A4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27" y="116141"/>
            <a:ext cx="2427152" cy="1618101"/>
          </a:xfrm>
          <a:prstGeom prst="rect">
            <a:avLst/>
          </a:prstGeom>
        </p:spPr>
      </p:pic>
      <p:pic>
        <p:nvPicPr>
          <p:cNvPr id="52" name="Picture 5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2880447-80D9-CCE0-FCA2-34AE4755E05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3" y="41417"/>
            <a:ext cx="2427152" cy="1618101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 rot="19138267">
            <a:off x="2742164" y="5134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6776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78452067-2679-27FF-605B-B8831C08F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84" y="6858000"/>
            <a:ext cx="2427151" cy="16181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C82512-4FE3-3A41-4CCA-DAB7847FC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3451888"/>
            <a:ext cx="2427150" cy="1618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33C37D-09F3-46BF-B64B-1F8751058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9785" y="5173335"/>
            <a:ext cx="2427151" cy="16181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" y="-32638"/>
            <a:ext cx="2952089" cy="1558910"/>
          </a:xfrm>
        </p:spPr>
        <p:txBody>
          <a:bodyPr>
            <a:normAutofit/>
          </a:bodyPr>
          <a:lstStyle/>
          <a:p>
            <a:r>
              <a:rPr lang="en-US" sz="3600" dirty="0"/>
              <a:t>J</a:t>
            </a:r>
            <a:r>
              <a:rPr lang="en-US" sz="3600" baseline="-25000" dirty="0"/>
              <a:t>10</a:t>
            </a:r>
            <a:r>
              <a:rPr lang="en-US" sz="2800" dirty="0"/>
              <a:t> – </a:t>
            </a:r>
            <a:r>
              <a:rPr lang="en-US" sz="1800" dirty="0"/>
              <a:t>SiO</a:t>
            </a:r>
            <a:r>
              <a:rPr lang="en-US" sz="1800" baseline="-25000" dirty="0"/>
              <a:t>2</a:t>
            </a:r>
            <a:r>
              <a:rPr lang="en-US" sz="1800" dirty="0"/>
              <a:t> 1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r>
              <a:rPr lang="en-US" sz="1800" dirty="0"/>
              <a:t> + 50</a:t>
            </a:r>
            <a:r>
              <a:rPr lang="en-US" sz="1400" dirty="0"/>
              <a:t>nm</a:t>
            </a:r>
            <a:r>
              <a:rPr lang="en-US" sz="1800" dirty="0"/>
              <a:t> Pd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diluted </a:t>
            </a:r>
            <a:br>
              <a:rPr lang="en-US" sz="1800" dirty="0"/>
            </a:br>
            <a:r>
              <a:rPr lang="en-US" sz="1000" dirty="0"/>
              <a:t>(to avoid drift coming from bubbles) </a:t>
            </a:r>
            <a:endParaRPr lang="en-US" sz="3600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55831" y="1564731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r="38134"/>
          <a:stretch/>
        </p:blipFill>
        <p:spPr>
          <a:xfrm>
            <a:off x="1672915" y="5483776"/>
            <a:ext cx="799234" cy="97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1848349" y="6393608"/>
            <a:ext cx="46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</a:rPr>
              <a:t>BSD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745" y="5195113"/>
            <a:ext cx="2263797" cy="150919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1" y="2052780"/>
            <a:ext cx="2263797" cy="150919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5" y="3649250"/>
            <a:ext cx="2263797" cy="1509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14FED-FA0E-99EF-3F0E-D7DB93EEE7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-1284"/>
            <a:ext cx="2695734" cy="1797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B7EEA-1054-B950-86C9-3D5BA81809C2}"/>
              </a:ext>
            </a:extLst>
          </p:cNvPr>
          <p:cNvSpPr txBox="1"/>
          <p:nvPr/>
        </p:nvSpPr>
        <p:spPr>
          <a:xfrm>
            <a:off x="12273860" y="766559"/>
            <a:ext cx="41870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44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45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47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2934B-68CB-602D-44DF-8CBE64411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5" y="1682399"/>
            <a:ext cx="2695734" cy="1797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217349-2D0B-FECE-1B32-B52B9757E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4" y="3377161"/>
            <a:ext cx="2695734" cy="17971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5F9EF-BE56-991A-7D41-AB0A3E7BC5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5069988"/>
            <a:ext cx="2695734" cy="1797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431FEA-DB8C-7463-F9C9-008F9C1BA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5" y="3479555"/>
            <a:ext cx="2427150" cy="1618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A1291-A1BE-5ED8-579E-05E8E73D7B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5" y="3512535"/>
            <a:ext cx="2427150" cy="16181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965ED1-2DD2-E527-A1CA-B7E15E30C07E}"/>
              </a:ext>
            </a:extLst>
          </p:cNvPr>
          <p:cNvSpPr/>
          <p:nvPr/>
        </p:nvSpPr>
        <p:spPr>
          <a:xfrm>
            <a:off x="77272" y="1509399"/>
            <a:ext cx="2460866" cy="526863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F59AA26-3C54-29A7-D260-7EB629FEF0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1720165"/>
            <a:ext cx="2427150" cy="1618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678800-B3CF-4A4F-3853-B28C0A186A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617" y="1759061"/>
            <a:ext cx="2427150" cy="1618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5B2311-27E6-F661-2EDC-D2F85A33D7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087" y="1720165"/>
            <a:ext cx="2427150" cy="1618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4E1C4C-1EFD-331C-3B70-F0F4F7EBB0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3" y="5144715"/>
            <a:ext cx="2427151" cy="1618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085D9A8-CFFD-237C-81C6-D5385956CD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4" y="5195113"/>
            <a:ext cx="2427151" cy="16181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D4E8E3C-335F-E1CF-5921-7C1BCAE047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780" y="55497"/>
            <a:ext cx="2427151" cy="16181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CA6750-BD3D-7850-9262-5B4B8DD05A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227" y="116141"/>
            <a:ext cx="2427151" cy="16181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2880447-80D9-CCE0-FCA2-34AE4755E0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3" y="41417"/>
            <a:ext cx="2427151" cy="1618101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 rot="19138267">
            <a:off x="2742164" y="5134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969CEDE-A385-456B-E8C5-5D0F177169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4" y="6688799"/>
            <a:ext cx="2695736" cy="1797157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F985B04-C55C-5B52-7A80-7333487226D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80" y="6824594"/>
            <a:ext cx="2427151" cy="16181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2416D932-0966-1355-3A19-53F895C7B2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88" y="6858000"/>
            <a:ext cx="2409547" cy="16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6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FC25D1-F31F-DDAB-14CF-61569786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60D5A9-4BE3-9EA0-1775-13EFE3B61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Examples of how should it be</a:t>
            </a:r>
          </a:p>
        </p:txBody>
      </p:sp>
    </p:spTree>
    <p:extLst>
      <p:ext uri="{BB962C8B-B14F-4D97-AF65-F5344CB8AC3E}">
        <p14:creationId xmlns:p14="http://schemas.microsoft.com/office/powerpoint/2010/main" val="356973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57" y="365125"/>
            <a:ext cx="11052243" cy="1325563"/>
          </a:xfrm>
        </p:spPr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3</a:t>
            </a:r>
            <a:r>
              <a:rPr lang="en-US" dirty="0"/>
              <a:t> – </a:t>
            </a:r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+ 9 nm Pd 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2"/>
            <a:ext cx="10515600" cy="431192"/>
          </a:xfrm>
        </p:spPr>
        <p:txBody>
          <a:bodyPr>
            <a:normAutofit/>
          </a:bodyPr>
          <a:lstStyle/>
          <a:p>
            <a:r>
              <a:rPr lang="en-US" sz="2000" dirty="0"/>
              <a:t>Probably the palladium did not adhere to the </a:t>
            </a:r>
            <a:r>
              <a:rPr lang="el-GR" sz="2000" dirty="0"/>
              <a:t>μ</a:t>
            </a:r>
            <a:r>
              <a:rPr lang="it-IT" sz="2000" dirty="0"/>
              <a:t>P</a:t>
            </a:r>
            <a:endParaRPr lang="en-US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103A43-CA04-6C1D-0B74-BC4C3948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173" y="111125"/>
            <a:ext cx="2230049" cy="23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4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+ 10 nm Au/Pd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965"/>
            <a:ext cx="10515600" cy="693839"/>
          </a:xfrm>
        </p:spPr>
        <p:txBody>
          <a:bodyPr>
            <a:normAutofit/>
          </a:bodyPr>
          <a:lstStyle/>
          <a:p>
            <a:r>
              <a:rPr lang="en-US" sz="2000" dirty="0"/>
              <a:t>Sputtered at the SEM sputter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917A72-5FAE-DD37-BFE7-A11E9A115B00}"/>
              </a:ext>
            </a:extLst>
          </p:cNvPr>
          <p:cNvSpPr txBox="1"/>
          <p:nvPr/>
        </p:nvSpPr>
        <p:spPr>
          <a:xfrm rot="19657957">
            <a:off x="103039" y="1723152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6F4D0E-C85D-FE1B-544C-FB22D4824EAB}"/>
              </a:ext>
            </a:extLst>
          </p:cNvPr>
          <p:cNvSpPr txBox="1"/>
          <p:nvPr/>
        </p:nvSpPr>
        <p:spPr>
          <a:xfrm rot="19613001">
            <a:off x="35910" y="4649510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8BB75B-0EA6-A721-E68B-BA6C80431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49"/>
          <a:stretch/>
        </p:blipFill>
        <p:spPr>
          <a:xfrm>
            <a:off x="6573367" y="73294"/>
            <a:ext cx="5550539" cy="306387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C70785-DDE8-0080-8DCA-38D3192028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71" y="1982519"/>
            <a:ext cx="3547962" cy="236530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DE80C9B-CCF6-3CFC-823E-8294080F38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92" y="3464715"/>
            <a:ext cx="4982075" cy="3321383"/>
          </a:xfrm>
          <a:prstGeom prst="rect">
            <a:avLst/>
          </a:prstGeom>
        </p:spPr>
      </p:pic>
      <p:pic>
        <p:nvPicPr>
          <p:cNvPr id="10" name="Picture 9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66F6BF40-EFFC-E37A-3795-9A8F13FEA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34" y="4527645"/>
            <a:ext cx="2841458" cy="2131093"/>
          </a:xfrm>
          <a:prstGeom prst="rect">
            <a:avLst/>
          </a:prstGeom>
        </p:spPr>
      </p:pic>
      <p:pic>
        <p:nvPicPr>
          <p:cNvPr id="14" name="Picture 1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503B3B99-BD4E-6F33-4869-456160306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34" y="2047865"/>
            <a:ext cx="2841458" cy="2131094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37763842-44B7-6750-F0FE-0018CAA0317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67" y="3524689"/>
            <a:ext cx="2808784" cy="1872522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9237E8A1-A5FB-70B4-FE89-88DE229DD68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71" y="4460951"/>
            <a:ext cx="3547962" cy="2365308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AFD7D0B-50FE-6F74-81E4-30F6B601407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67" y="1060453"/>
            <a:ext cx="2808784" cy="1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endParaRPr lang="en-US" dirty="0"/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020DE6F7-7091-2D4A-5D11-97C95EC9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0" y="4182745"/>
            <a:ext cx="3798570" cy="253238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30EAD-6AE7-6EC4-BCD9-3A113481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950" y="1344930"/>
            <a:ext cx="5715000" cy="3810000"/>
          </a:xfrm>
          <a:prstGeom prst="rect">
            <a:avLst/>
          </a:prstGeom>
        </p:spPr>
      </p:pic>
      <p:pic>
        <p:nvPicPr>
          <p:cNvPr id="21" name="Picture 20" descr="A picture containing text, people, several&#10;&#10;Description automatically generated">
            <a:extLst>
              <a:ext uri="{FF2B5EF4-FFF2-40B4-BE49-F238E27FC236}">
                <a16:creationId xmlns:a16="http://schemas.microsoft.com/office/drawing/2014/main" id="{ED489C33-211A-706E-9308-29ED6718E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60" y="458470"/>
            <a:ext cx="4587240" cy="3440430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72E1EB2E-9D79-27C6-488C-D323CF2581B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0" y="266700"/>
            <a:ext cx="573405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people, night sky&#10;&#10;Description automatically generated">
            <a:extLst>
              <a:ext uri="{FF2B5EF4-FFF2-40B4-BE49-F238E27FC236}">
                <a16:creationId xmlns:a16="http://schemas.microsoft.com/office/drawing/2014/main" id="{D66C4157-7408-2AF3-A84C-7B74A19A6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1708950"/>
            <a:ext cx="3356384" cy="251728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01CF2196-CBD2-3EF2-ADA1-8B7F63C2F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95" y="4481489"/>
            <a:ext cx="3520330" cy="234688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7140025" y="2447518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7140025" y="5552220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068384B-114A-A168-FC75-3B449DD57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79" y="1920406"/>
            <a:ext cx="3520330" cy="2346886"/>
          </a:xfr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8F73751F-7CBC-1203-ED7F-E91807B6B0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9" y="1920406"/>
            <a:ext cx="3520330" cy="2346886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E3F23E46-09F1-DF39-7AD2-F0E1596934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4269236"/>
            <a:ext cx="3356384" cy="2517288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B457C91-AD9C-1300-06CB-4632A5305C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7" y="4563442"/>
            <a:ext cx="3520330" cy="23468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A5C2493-65BC-0A00-F981-ED7BDB376488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V=1.07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111273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picture containing outdoor, several&#10;&#10;Description automatically generated">
            <a:extLst>
              <a:ext uri="{FF2B5EF4-FFF2-40B4-BE49-F238E27FC236}">
                <a16:creationId xmlns:a16="http://schemas.microsoft.com/office/drawing/2014/main" id="{582545BD-6EEA-DF8C-71F7-01313B3F4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2080851"/>
            <a:ext cx="2967312" cy="2225485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00BD06-B4ED-76CC-02E1-DE34280284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1946665"/>
            <a:ext cx="3701020" cy="24673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11990E-0B83-0744-8999-D1C00D9F4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2579" y="1642701"/>
            <a:ext cx="3323264" cy="221550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11</a:t>
            </a:r>
            <a:r>
              <a:rPr lang="en-US" sz="3600" dirty="0"/>
              <a:t> – PS 1.1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pic>
        <p:nvPicPr>
          <p:cNvPr id="4" name="Picture 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9298F44D-F47F-77CC-D00A-61E7EF224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34" y="-587166"/>
            <a:ext cx="2550466" cy="2709870"/>
          </a:xfrm>
          <a:prstGeom prst="rect">
            <a:avLst/>
          </a:prstGeom>
        </p:spPr>
      </p:pic>
      <p:pic>
        <p:nvPicPr>
          <p:cNvPr id="5" name="Picture 4" descr="A picture containing paper, decorated, counter, necklet&#10;&#10;Description automatically generated">
            <a:extLst>
              <a:ext uri="{FF2B5EF4-FFF2-40B4-BE49-F238E27FC236}">
                <a16:creationId xmlns:a16="http://schemas.microsoft.com/office/drawing/2014/main" id="{1556922C-B06F-621D-69B7-74D12922C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6" y="-587166"/>
            <a:ext cx="2550466" cy="270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708B7-503A-1286-771D-E1B77C2F2388}"/>
              </a:ext>
            </a:extLst>
          </p:cNvPr>
          <p:cNvSpPr txBox="1"/>
          <p:nvPr/>
        </p:nvSpPr>
        <p:spPr>
          <a:xfrm>
            <a:off x="7162958" y="2104125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SED			BSD	</a:t>
            </a:r>
            <a:endParaRPr lang="en-US" dirty="0"/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3FB05860-D1A8-13D6-1395-C8B47EF60960}"/>
              </a:ext>
            </a:extLst>
          </p:cNvPr>
          <p:cNvSpPr txBox="1"/>
          <p:nvPr/>
        </p:nvSpPr>
        <p:spPr>
          <a:xfrm>
            <a:off x="6582259" y="2714177"/>
            <a:ext cx="135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EC2D61-B0D4-4894-CA8D-92C37D8BD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63" y="1707146"/>
            <a:ext cx="3323264" cy="22155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6CABE0E-D801-86C9-6985-69282A8AE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588" y="4565622"/>
            <a:ext cx="3329125" cy="22194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9CA057-1E5D-D311-6649-0DFE4BDBF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13" y="4638583"/>
            <a:ext cx="3329125" cy="2219417"/>
          </a:xfrm>
          <a:prstGeom prst="rect">
            <a:avLst/>
          </a:prstGeom>
        </p:spPr>
      </p:pic>
      <p:pic>
        <p:nvPicPr>
          <p:cNvPr id="42" name="Picture 41" descr="A picture containing text, kite, flying, outdoor&#10;&#10;Description automatically generated">
            <a:extLst>
              <a:ext uri="{FF2B5EF4-FFF2-40B4-BE49-F238E27FC236}">
                <a16:creationId xmlns:a16="http://schemas.microsoft.com/office/drawing/2014/main" id="{9AD0702C-FAB8-B1CE-8890-1F480EE54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4463797"/>
            <a:ext cx="2967312" cy="22254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B4C31-A159-D044-1C62-9B9A06724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4437285"/>
            <a:ext cx="3701020" cy="2467346"/>
          </a:xfrm>
          <a:prstGeom prst="rect">
            <a:avLst/>
          </a:prstGeom>
        </p:spPr>
      </p:pic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D925209F-C2F6-26F7-4445-1BCD60B20F96}"/>
              </a:ext>
            </a:extLst>
          </p:cNvPr>
          <p:cNvSpPr txBox="1"/>
          <p:nvPr/>
        </p:nvSpPr>
        <p:spPr>
          <a:xfrm>
            <a:off x="6556993" y="5748291"/>
            <a:ext cx="7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EC4F50-3A1B-4CFA-6755-E853B288857C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V=1.42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242122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AC34-188D-60DE-1FFB-7E0D2C51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slot of </a:t>
            </a:r>
            <a:r>
              <a:rPr lang="it-IT" dirty="0" err="1"/>
              <a:t>experiments</a:t>
            </a:r>
            <a:r>
              <a:rPr lang="it-IT" dirty="0"/>
              <a:t> on J9 – J10 – J11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56541-E8F9-1AC5-A834-99752AABA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videos</a:t>
            </a:r>
            <a:r>
              <a:rPr lang="it-IT" dirty="0"/>
              <a:t>, </a:t>
            </a:r>
            <a:r>
              <a:rPr lang="it-IT" dirty="0" err="1"/>
              <a:t>all</a:t>
            </a:r>
            <a:r>
              <a:rPr lang="it-IT" dirty="0"/>
              <a:t> in frames, </a:t>
            </a: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contrast</a:t>
            </a:r>
            <a:r>
              <a:rPr lang="it-IT" dirty="0"/>
              <a:t>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8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a, octopus, vegetable&#10;&#10;Description automatically generated">
            <a:extLst>
              <a:ext uri="{FF2B5EF4-FFF2-40B4-BE49-F238E27FC236}">
                <a16:creationId xmlns:a16="http://schemas.microsoft.com/office/drawing/2014/main" id="{E0844E8B-17DF-0EA9-B44F-B8714A66F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95" y="115926"/>
            <a:ext cx="2259239" cy="2400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CE5533-2F7E-B834-E4BB-F8051EFF2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55" y="135930"/>
            <a:ext cx="2259239" cy="240044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9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77487" y="1352943"/>
            <a:ext cx="20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855158" y="412196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BFB5B0F-0B09-0E14-9E87-3072751051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" y="1785564"/>
            <a:ext cx="3120360" cy="208024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15C6C5C2-CF8D-6546-80D5-9D48E676E4A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94" y="2596463"/>
            <a:ext cx="3120360" cy="2080240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D25EF54-62A2-670C-0F28-811EEAD27CD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09" y="1712866"/>
            <a:ext cx="3120360" cy="20802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F89FD0-DF9C-4166-67BD-7BE791886B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4570" y="3730642"/>
            <a:ext cx="3490293" cy="2326862"/>
          </a:xfrm>
          <a:prstGeom prst="rect">
            <a:avLst/>
          </a:prstGeom>
        </p:spPr>
      </p:pic>
      <p:pic>
        <p:nvPicPr>
          <p:cNvPr id="40" name="Picture 39" descr="Chart, histogram&#10;&#10;Description automatically generated">
            <a:extLst>
              <a:ext uri="{FF2B5EF4-FFF2-40B4-BE49-F238E27FC236}">
                <a16:creationId xmlns:a16="http://schemas.microsoft.com/office/drawing/2014/main" id="{81317ACB-FFB4-4691-1589-89AAF544A07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" y="4563997"/>
            <a:ext cx="3120359" cy="2080239"/>
          </a:xfrm>
          <a:prstGeom prst="rect">
            <a:avLst/>
          </a:prstGeom>
        </p:spPr>
      </p:pic>
      <p:pic>
        <p:nvPicPr>
          <p:cNvPr id="42" name="Picture 41" descr="Chart, scatter chart&#10;&#10;Description automatically generated">
            <a:extLst>
              <a:ext uri="{FF2B5EF4-FFF2-40B4-BE49-F238E27FC236}">
                <a16:creationId xmlns:a16="http://schemas.microsoft.com/office/drawing/2014/main" id="{A8907A6C-6AC6-5042-614E-FF1D13611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95" y="4777761"/>
            <a:ext cx="3120359" cy="2080239"/>
          </a:xfrm>
          <a:prstGeom prst="rect">
            <a:avLst/>
          </a:prstGeom>
        </p:spPr>
      </p:pic>
      <p:pic>
        <p:nvPicPr>
          <p:cNvPr id="44" name="Picture 43" descr="A picture containing chart&#10;&#10;Description automatically generated">
            <a:extLst>
              <a:ext uri="{FF2B5EF4-FFF2-40B4-BE49-F238E27FC236}">
                <a16:creationId xmlns:a16="http://schemas.microsoft.com/office/drawing/2014/main" id="{2FEE804C-F3B1-1ABC-416A-4EDFE3E7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10" y="4491299"/>
            <a:ext cx="3120359" cy="20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90224"/>
      </p:ext>
    </p:extLst>
  </p:cSld>
  <p:clrMapOvr>
    <a:masterClrMapping/>
  </p:clrMapOvr>
</p:sld>
</file>

<file path=ppt/theme/theme1.xml><?xml version="1.0" encoding="utf-8"?>
<a:theme xmlns:a="http://schemas.openxmlformats.org/drawingml/2006/main" name="MRL_template">
  <a:themeElements>
    <a:clrScheme name="BRI">
      <a:dk1>
        <a:sysClr val="windowText" lastClr="000000"/>
      </a:dk1>
      <a:lt1>
        <a:sysClr val="window" lastClr="FFFFFF"/>
      </a:lt1>
      <a:dk2>
        <a:srgbClr val="0067AB"/>
      </a:dk2>
      <a:lt2>
        <a:srgbClr val="FFFFFF"/>
      </a:lt2>
      <a:accent1>
        <a:srgbClr val="98867C"/>
      </a:accent1>
      <a:accent2>
        <a:srgbClr val="C3102E"/>
      </a:accent2>
      <a:accent3>
        <a:srgbClr val="EB5D26"/>
      </a:accent3>
      <a:accent4>
        <a:srgbClr val="FFC000"/>
      </a:accent4>
      <a:accent5>
        <a:srgbClr val="5B9BD5"/>
      </a:accent5>
      <a:accent6>
        <a:srgbClr val="70AD47"/>
      </a:accent6>
      <a:hlink>
        <a:srgbClr val="0067AB"/>
      </a:hlink>
      <a:folHlink>
        <a:srgbClr val="98867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RL_template" id="{4FDC4847-244D-40CF-9576-CC3AFFCE995D}" vid="{E46E67B7-6573-47B7-8AF5-89AB2CCF7CE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MRL_template</Template>
  <TotalTime>3901</TotalTime>
  <Words>501</Words>
  <Application>Microsoft Office PowerPoint</Application>
  <PresentationFormat>Widescreen</PresentationFormat>
  <Paragraphs>128</Paragraphs>
  <Slides>14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MRL_template</vt:lpstr>
      <vt:lpstr>MSD Analysis</vt:lpstr>
      <vt:lpstr>Theory</vt:lpstr>
      <vt:lpstr>J3 – SiO2 1 μm + 9 nm Pd </vt:lpstr>
      <vt:lpstr>J1 – SiO2 1 μm + 10 nm Au/Pd</vt:lpstr>
      <vt:lpstr>SiO2 1 μm in MilliQ</vt:lpstr>
      <vt:lpstr>J10 – SiO2 1 μm + 50 nm Pd</vt:lpstr>
      <vt:lpstr>J11 – PS 1.1 μm + 25 nm Pd</vt:lpstr>
      <vt:lpstr>New slot of experiments on J9 – J10 – J11</vt:lpstr>
      <vt:lpstr>J9 – SiO2 1 μm + 25 nm Pd</vt:lpstr>
      <vt:lpstr>J10 – SiO2 1 μm + 50 nm Pd</vt:lpstr>
      <vt:lpstr>J11 – PS 1.1 μm + 25 nm Pd</vt:lpstr>
      <vt:lpstr>SiO2 1 μm in MilliQ and plus H2O2</vt:lpstr>
      <vt:lpstr>J10 – SiO2 1μm + 50nm Pd  diluted  (to avoid drift coming from bubbles) </vt:lpstr>
      <vt:lpstr>J10 – SiO2 1μm + 50nm Pd  diluted  (to avoid drift coming from bubbles)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 Analysis</dc:title>
  <dc:creator>Gaia Petrucci</dc:creator>
  <cp:lastModifiedBy>Gaia Petrucci</cp:lastModifiedBy>
  <cp:revision>1</cp:revision>
  <dcterms:created xsi:type="dcterms:W3CDTF">2022-08-26T09:04:03Z</dcterms:created>
  <dcterms:modified xsi:type="dcterms:W3CDTF">2022-09-28T08:28:52Z</dcterms:modified>
</cp:coreProperties>
</file>